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8"/>
  </p:notesMasterIdLst>
  <p:handoutMasterIdLst>
    <p:handoutMasterId r:id="rId19"/>
  </p:handoutMasterIdLst>
  <p:sldIdLst>
    <p:sldId id="258" r:id="rId2"/>
    <p:sldId id="257" r:id="rId3"/>
    <p:sldId id="259" r:id="rId4"/>
    <p:sldId id="260" r:id="rId5"/>
    <p:sldId id="261" r:id="rId6"/>
    <p:sldId id="262" r:id="rId7"/>
    <p:sldId id="263" r:id="rId8"/>
    <p:sldId id="264" r:id="rId9"/>
    <p:sldId id="265" r:id="rId10"/>
    <p:sldId id="256" r:id="rId11"/>
    <p:sldId id="266" r:id="rId12"/>
    <p:sldId id="268" r:id="rId13"/>
    <p:sldId id="271" r:id="rId14"/>
    <p:sldId id="272"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181"/>
  </p:normalViewPr>
  <p:slideViewPr>
    <p:cSldViewPr snapToGrid="0" snapToObjects="1">
      <p:cViewPr varScale="1">
        <p:scale>
          <a:sx n="73" d="100"/>
          <a:sy n="73" d="100"/>
        </p:scale>
        <p:origin x="1360"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420CEE-9298-2842-8FE9-B9AD199BA1F8}" type="doc">
      <dgm:prSet loTypeId="urn:microsoft.com/office/officeart/2005/8/layout/radial6" loCatId="" qsTypeId="urn:microsoft.com/office/officeart/2005/8/quickstyle/simple4" qsCatId="simple" csTypeId="urn:microsoft.com/office/officeart/2005/8/colors/accent1_2" csCatId="accent1" phldr="1"/>
      <dgm:spPr/>
      <dgm:t>
        <a:bodyPr/>
        <a:lstStyle/>
        <a:p>
          <a:endParaRPr lang="en-US"/>
        </a:p>
      </dgm:t>
    </dgm:pt>
    <dgm:pt modelId="{FC213BC5-150C-4F47-AD98-BE400A1D30E5}">
      <dgm:prSet phldrT="[Text]"/>
      <dgm:spPr/>
      <dgm:t>
        <a:bodyPr/>
        <a:lstStyle/>
        <a:p>
          <a:r>
            <a:rPr lang="en-US" dirty="0" smtClean="0"/>
            <a:t>4CS</a:t>
          </a:r>
          <a:endParaRPr lang="en-US" dirty="0"/>
        </a:p>
      </dgm:t>
    </dgm:pt>
    <dgm:pt modelId="{B5C62D45-2385-8446-919B-31EF34E45881}" type="parTrans" cxnId="{4541CC26-247B-4648-AF2A-2A84D363305C}">
      <dgm:prSet/>
      <dgm:spPr/>
      <dgm:t>
        <a:bodyPr/>
        <a:lstStyle/>
        <a:p>
          <a:endParaRPr lang="en-US"/>
        </a:p>
      </dgm:t>
    </dgm:pt>
    <dgm:pt modelId="{0A74DAB7-C39D-824C-B151-51B76F3955AE}" type="sibTrans" cxnId="{4541CC26-247B-4648-AF2A-2A84D363305C}">
      <dgm:prSet/>
      <dgm:spPr/>
      <dgm:t>
        <a:bodyPr/>
        <a:lstStyle/>
        <a:p>
          <a:endParaRPr lang="en-US"/>
        </a:p>
      </dgm:t>
    </dgm:pt>
    <dgm:pt modelId="{D50C5585-EC45-8648-AB9C-7F7A1BCD4890}">
      <dgm:prSet phldrT="[Text]"/>
      <dgm:spPr/>
      <dgm:t>
        <a:bodyPr/>
        <a:lstStyle/>
        <a:p>
          <a:r>
            <a:rPr lang="en-US" dirty="0" smtClean="0"/>
            <a:t>Senate</a:t>
          </a:r>
          <a:endParaRPr lang="en-US" dirty="0"/>
        </a:p>
      </dgm:t>
    </dgm:pt>
    <dgm:pt modelId="{540B2DBE-3F58-794C-8A66-4B12CC135D7E}" type="parTrans" cxnId="{0D4565F4-BD5F-8142-BD98-2E96DE649A20}">
      <dgm:prSet/>
      <dgm:spPr/>
      <dgm:t>
        <a:bodyPr/>
        <a:lstStyle/>
        <a:p>
          <a:endParaRPr lang="en-US"/>
        </a:p>
      </dgm:t>
    </dgm:pt>
    <dgm:pt modelId="{7CF42960-39D7-E245-9463-FC01CFAB6032}" type="sibTrans" cxnId="{0D4565F4-BD5F-8142-BD98-2E96DE649A20}">
      <dgm:prSet/>
      <dgm:spPr/>
      <dgm:t>
        <a:bodyPr/>
        <a:lstStyle/>
        <a:p>
          <a:endParaRPr lang="en-US"/>
        </a:p>
      </dgm:t>
    </dgm:pt>
    <dgm:pt modelId="{54B519BD-A14D-9041-B5D9-F00D11A160AE}">
      <dgm:prSet phldrT="[Text]"/>
      <dgm:spPr/>
      <dgm:t>
        <a:bodyPr/>
        <a:lstStyle/>
        <a:p>
          <a:r>
            <a:rPr lang="en-US" dirty="0" smtClean="0"/>
            <a:t>Area </a:t>
          </a:r>
          <a:r>
            <a:rPr lang="en-US" dirty="0" err="1" smtClean="0"/>
            <a:t>Mtg</a:t>
          </a:r>
          <a:endParaRPr lang="en-US" dirty="0"/>
        </a:p>
      </dgm:t>
    </dgm:pt>
    <dgm:pt modelId="{ACDF3F61-E9AD-CB45-B010-9BEBA2AFF52F}" type="parTrans" cxnId="{6E861F59-5CBA-E14B-ADD7-5D8DC7B94D50}">
      <dgm:prSet/>
      <dgm:spPr/>
      <dgm:t>
        <a:bodyPr/>
        <a:lstStyle/>
        <a:p>
          <a:endParaRPr lang="en-US"/>
        </a:p>
      </dgm:t>
    </dgm:pt>
    <dgm:pt modelId="{99712FD0-8F2C-5B4F-8142-4BBDF120DEF1}" type="sibTrans" cxnId="{6E861F59-5CBA-E14B-ADD7-5D8DC7B94D50}">
      <dgm:prSet/>
      <dgm:spPr/>
      <dgm:t>
        <a:bodyPr/>
        <a:lstStyle/>
        <a:p>
          <a:endParaRPr lang="en-US"/>
        </a:p>
      </dgm:t>
    </dgm:pt>
    <dgm:pt modelId="{37019C4F-33EE-BF4A-9CF0-9362ECF4A134}">
      <dgm:prSet phldrT="[Text]"/>
      <dgm:spPr/>
      <dgm:t>
        <a:bodyPr/>
        <a:lstStyle/>
        <a:p>
          <a:r>
            <a:rPr lang="en-US" dirty="0" smtClean="0"/>
            <a:t>Region </a:t>
          </a:r>
          <a:r>
            <a:rPr lang="en-US" dirty="0" err="1" smtClean="0"/>
            <a:t>Mtg</a:t>
          </a:r>
          <a:endParaRPr lang="en-US" dirty="0"/>
        </a:p>
      </dgm:t>
    </dgm:pt>
    <dgm:pt modelId="{DA0F21DD-FF96-E94E-8922-5C5F58B6A69B}" type="parTrans" cxnId="{0E24838A-4135-0E45-8469-F37F2C89ED7D}">
      <dgm:prSet/>
      <dgm:spPr/>
      <dgm:t>
        <a:bodyPr/>
        <a:lstStyle/>
        <a:p>
          <a:endParaRPr lang="en-US"/>
        </a:p>
      </dgm:t>
    </dgm:pt>
    <dgm:pt modelId="{4B4F7877-AF76-5843-9F0E-3F8B8B33862F}" type="sibTrans" cxnId="{0E24838A-4135-0E45-8469-F37F2C89ED7D}">
      <dgm:prSet/>
      <dgm:spPr/>
      <dgm:t>
        <a:bodyPr/>
        <a:lstStyle/>
        <a:p>
          <a:endParaRPr lang="en-US"/>
        </a:p>
      </dgm:t>
    </dgm:pt>
    <dgm:pt modelId="{55D1EFB0-5BDB-434A-B50A-A426C0BAE634}">
      <dgm:prSet phldrT="[Text]"/>
      <dgm:spPr/>
      <dgm:t>
        <a:bodyPr/>
        <a:lstStyle/>
        <a:p>
          <a:r>
            <a:rPr lang="en-US" dirty="0" smtClean="0"/>
            <a:t>CLI</a:t>
          </a:r>
          <a:endParaRPr lang="en-US" dirty="0"/>
        </a:p>
      </dgm:t>
    </dgm:pt>
    <dgm:pt modelId="{E070DFA1-5979-B346-B81E-76DE95614B0C}" type="parTrans" cxnId="{75103A2F-5BDF-224E-B96E-61073DEE89AB}">
      <dgm:prSet/>
      <dgm:spPr/>
      <dgm:t>
        <a:bodyPr/>
        <a:lstStyle/>
        <a:p>
          <a:endParaRPr lang="en-US"/>
        </a:p>
      </dgm:t>
    </dgm:pt>
    <dgm:pt modelId="{60823CAF-5689-3D43-9F26-77B1BDABED4D}" type="sibTrans" cxnId="{75103A2F-5BDF-224E-B96E-61073DEE89AB}">
      <dgm:prSet/>
      <dgm:spPr/>
      <dgm:t>
        <a:bodyPr/>
        <a:lstStyle/>
        <a:p>
          <a:endParaRPr lang="en-US"/>
        </a:p>
      </dgm:t>
    </dgm:pt>
    <dgm:pt modelId="{8A20272E-0E1E-F745-A1D4-54A1F3371775}" type="pres">
      <dgm:prSet presAssocID="{0E420CEE-9298-2842-8FE9-B9AD199BA1F8}" presName="Name0" presStyleCnt="0">
        <dgm:presLayoutVars>
          <dgm:chMax val="1"/>
          <dgm:dir/>
          <dgm:animLvl val="ctr"/>
          <dgm:resizeHandles val="exact"/>
        </dgm:presLayoutVars>
      </dgm:prSet>
      <dgm:spPr/>
      <dgm:t>
        <a:bodyPr/>
        <a:lstStyle/>
        <a:p>
          <a:endParaRPr lang="en-US"/>
        </a:p>
      </dgm:t>
    </dgm:pt>
    <dgm:pt modelId="{75A8CDDB-F59D-5040-B0A3-6981607C220F}" type="pres">
      <dgm:prSet presAssocID="{FC213BC5-150C-4F47-AD98-BE400A1D30E5}" presName="centerShape" presStyleLbl="node0" presStyleIdx="0" presStyleCnt="1"/>
      <dgm:spPr/>
      <dgm:t>
        <a:bodyPr/>
        <a:lstStyle/>
        <a:p>
          <a:endParaRPr lang="en-US"/>
        </a:p>
      </dgm:t>
    </dgm:pt>
    <dgm:pt modelId="{D8E41A34-A41A-FD4F-8172-CB65E19DAAF0}" type="pres">
      <dgm:prSet presAssocID="{D50C5585-EC45-8648-AB9C-7F7A1BCD4890}" presName="node" presStyleLbl="node1" presStyleIdx="0" presStyleCnt="4">
        <dgm:presLayoutVars>
          <dgm:bulletEnabled val="1"/>
        </dgm:presLayoutVars>
      </dgm:prSet>
      <dgm:spPr/>
      <dgm:t>
        <a:bodyPr/>
        <a:lstStyle/>
        <a:p>
          <a:endParaRPr lang="en-US"/>
        </a:p>
      </dgm:t>
    </dgm:pt>
    <dgm:pt modelId="{A8C1C82F-317D-6C4B-A1BB-86CF1EDE49FC}" type="pres">
      <dgm:prSet presAssocID="{D50C5585-EC45-8648-AB9C-7F7A1BCD4890}" presName="dummy" presStyleCnt="0"/>
      <dgm:spPr/>
    </dgm:pt>
    <dgm:pt modelId="{9A94F3C8-0D8D-C24C-977B-7DC150C16EBF}" type="pres">
      <dgm:prSet presAssocID="{7CF42960-39D7-E245-9463-FC01CFAB6032}" presName="sibTrans" presStyleLbl="sibTrans2D1" presStyleIdx="0" presStyleCnt="4" custLinFactNeighborX="739" custLinFactNeighborY="1946"/>
      <dgm:spPr/>
      <dgm:t>
        <a:bodyPr/>
        <a:lstStyle/>
        <a:p>
          <a:endParaRPr lang="en-US"/>
        </a:p>
      </dgm:t>
    </dgm:pt>
    <dgm:pt modelId="{226598CD-1498-514D-9923-362732ABC282}" type="pres">
      <dgm:prSet presAssocID="{54B519BD-A14D-9041-B5D9-F00D11A160AE}" presName="node" presStyleLbl="node1" presStyleIdx="1" presStyleCnt="4">
        <dgm:presLayoutVars>
          <dgm:bulletEnabled val="1"/>
        </dgm:presLayoutVars>
      </dgm:prSet>
      <dgm:spPr/>
      <dgm:t>
        <a:bodyPr/>
        <a:lstStyle/>
        <a:p>
          <a:endParaRPr lang="en-US"/>
        </a:p>
      </dgm:t>
    </dgm:pt>
    <dgm:pt modelId="{61665D34-FE2A-274B-870F-1230934BD806}" type="pres">
      <dgm:prSet presAssocID="{54B519BD-A14D-9041-B5D9-F00D11A160AE}" presName="dummy" presStyleCnt="0"/>
      <dgm:spPr/>
    </dgm:pt>
    <dgm:pt modelId="{CB823C94-23C2-7F45-8A97-41AAB4FD662E}" type="pres">
      <dgm:prSet presAssocID="{99712FD0-8F2C-5B4F-8142-4BBDF120DEF1}" presName="sibTrans" presStyleLbl="sibTrans2D1" presStyleIdx="1" presStyleCnt="4"/>
      <dgm:spPr/>
      <dgm:t>
        <a:bodyPr/>
        <a:lstStyle/>
        <a:p>
          <a:endParaRPr lang="en-US"/>
        </a:p>
      </dgm:t>
    </dgm:pt>
    <dgm:pt modelId="{F995EDB6-C80D-1C4F-B27C-A4AA9BA25A5F}" type="pres">
      <dgm:prSet presAssocID="{37019C4F-33EE-BF4A-9CF0-9362ECF4A134}" presName="node" presStyleLbl="node1" presStyleIdx="2" presStyleCnt="4">
        <dgm:presLayoutVars>
          <dgm:bulletEnabled val="1"/>
        </dgm:presLayoutVars>
      </dgm:prSet>
      <dgm:spPr/>
      <dgm:t>
        <a:bodyPr/>
        <a:lstStyle/>
        <a:p>
          <a:endParaRPr lang="en-US"/>
        </a:p>
      </dgm:t>
    </dgm:pt>
    <dgm:pt modelId="{5E9B9B56-1C44-A144-8709-EAC46B8B5470}" type="pres">
      <dgm:prSet presAssocID="{37019C4F-33EE-BF4A-9CF0-9362ECF4A134}" presName="dummy" presStyleCnt="0"/>
      <dgm:spPr/>
    </dgm:pt>
    <dgm:pt modelId="{5F5E6809-A4D5-9947-BCA0-A7223626E2C3}" type="pres">
      <dgm:prSet presAssocID="{4B4F7877-AF76-5843-9F0E-3F8B8B33862F}" presName="sibTrans" presStyleLbl="sibTrans2D1" presStyleIdx="2" presStyleCnt="4"/>
      <dgm:spPr/>
      <dgm:t>
        <a:bodyPr/>
        <a:lstStyle/>
        <a:p>
          <a:endParaRPr lang="en-US"/>
        </a:p>
      </dgm:t>
    </dgm:pt>
    <dgm:pt modelId="{FA60E8D5-F92E-4845-AD76-0321538F50AC}" type="pres">
      <dgm:prSet presAssocID="{55D1EFB0-5BDB-434A-B50A-A426C0BAE634}" presName="node" presStyleLbl="node1" presStyleIdx="3" presStyleCnt="4">
        <dgm:presLayoutVars>
          <dgm:bulletEnabled val="1"/>
        </dgm:presLayoutVars>
      </dgm:prSet>
      <dgm:spPr/>
      <dgm:t>
        <a:bodyPr/>
        <a:lstStyle/>
        <a:p>
          <a:endParaRPr lang="en-US"/>
        </a:p>
      </dgm:t>
    </dgm:pt>
    <dgm:pt modelId="{1808C466-20F8-744E-B518-E6E66DC26624}" type="pres">
      <dgm:prSet presAssocID="{55D1EFB0-5BDB-434A-B50A-A426C0BAE634}" presName="dummy" presStyleCnt="0"/>
      <dgm:spPr/>
    </dgm:pt>
    <dgm:pt modelId="{D8311FEE-590C-6C49-BC09-005C0DE0DF0E}" type="pres">
      <dgm:prSet presAssocID="{60823CAF-5689-3D43-9F26-77B1BDABED4D}" presName="sibTrans" presStyleLbl="sibTrans2D1" presStyleIdx="3" presStyleCnt="4"/>
      <dgm:spPr/>
      <dgm:t>
        <a:bodyPr/>
        <a:lstStyle/>
        <a:p>
          <a:endParaRPr lang="en-US"/>
        </a:p>
      </dgm:t>
    </dgm:pt>
  </dgm:ptLst>
  <dgm:cxnLst>
    <dgm:cxn modelId="{50F07A7A-40F7-B44E-AB31-37AEA4426FCE}" type="presOf" srcId="{FC213BC5-150C-4F47-AD98-BE400A1D30E5}" destId="{75A8CDDB-F59D-5040-B0A3-6981607C220F}" srcOrd="0" destOrd="0" presId="urn:microsoft.com/office/officeart/2005/8/layout/radial6"/>
    <dgm:cxn modelId="{AEFD846F-0890-AF45-B68B-9C301AE0AE28}" type="presOf" srcId="{7CF42960-39D7-E245-9463-FC01CFAB6032}" destId="{9A94F3C8-0D8D-C24C-977B-7DC150C16EBF}" srcOrd="0" destOrd="0" presId="urn:microsoft.com/office/officeart/2005/8/layout/radial6"/>
    <dgm:cxn modelId="{0D4565F4-BD5F-8142-BD98-2E96DE649A20}" srcId="{FC213BC5-150C-4F47-AD98-BE400A1D30E5}" destId="{D50C5585-EC45-8648-AB9C-7F7A1BCD4890}" srcOrd="0" destOrd="0" parTransId="{540B2DBE-3F58-794C-8A66-4B12CC135D7E}" sibTransId="{7CF42960-39D7-E245-9463-FC01CFAB6032}"/>
    <dgm:cxn modelId="{7FF20CDD-36BB-DE47-BEA2-3FF933F33AF9}" type="presOf" srcId="{60823CAF-5689-3D43-9F26-77B1BDABED4D}" destId="{D8311FEE-590C-6C49-BC09-005C0DE0DF0E}" srcOrd="0" destOrd="0" presId="urn:microsoft.com/office/officeart/2005/8/layout/radial6"/>
    <dgm:cxn modelId="{0E0A3128-2444-A741-A2E5-8A14D3EB3892}" type="presOf" srcId="{0E420CEE-9298-2842-8FE9-B9AD199BA1F8}" destId="{8A20272E-0E1E-F745-A1D4-54A1F3371775}" srcOrd="0" destOrd="0" presId="urn:microsoft.com/office/officeart/2005/8/layout/radial6"/>
    <dgm:cxn modelId="{75103A2F-5BDF-224E-B96E-61073DEE89AB}" srcId="{FC213BC5-150C-4F47-AD98-BE400A1D30E5}" destId="{55D1EFB0-5BDB-434A-B50A-A426C0BAE634}" srcOrd="3" destOrd="0" parTransId="{E070DFA1-5979-B346-B81E-76DE95614B0C}" sibTransId="{60823CAF-5689-3D43-9F26-77B1BDABED4D}"/>
    <dgm:cxn modelId="{6E861F59-5CBA-E14B-ADD7-5D8DC7B94D50}" srcId="{FC213BC5-150C-4F47-AD98-BE400A1D30E5}" destId="{54B519BD-A14D-9041-B5D9-F00D11A160AE}" srcOrd="1" destOrd="0" parTransId="{ACDF3F61-E9AD-CB45-B010-9BEBA2AFF52F}" sibTransId="{99712FD0-8F2C-5B4F-8142-4BBDF120DEF1}"/>
    <dgm:cxn modelId="{4541CC26-247B-4648-AF2A-2A84D363305C}" srcId="{0E420CEE-9298-2842-8FE9-B9AD199BA1F8}" destId="{FC213BC5-150C-4F47-AD98-BE400A1D30E5}" srcOrd="0" destOrd="0" parTransId="{B5C62D45-2385-8446-919B-31EF34E45881}" sibTransId="{0A74DAB7-C39D-824C-B151-51B76F3955AE}"/>
    <dgm:cxn modelId="{F74A3346-D606-A84D-B27D-B2D005D24349}" type="presOf" srcId="{4B4F7877-AF76-5843-9F0E-3F8B8B33862F}" destId="{5F5E6809-A4D5-9947-BCA0-A7223626E2C3}" srcOrd="0" destOrd="0" presId="urn:microsoft.com/office/officeart/2005/8/layout/radial6"/>
    <dgm:cxn modelId="{C58ADB7D-735E-7B4E-8F3C-D860773C13EB}" type="presOf" srcId="{D50C5585-EC45-8648-AB9C-7F7A1BCD4890}" destId="{D8E41A34-A41A-FD4F-8172-CB65E19DAAF0}" srcOrd="0" destOrd="0" presId="urn:microsoft.com/office/officeart/2005/8/layout/radial6"/>
    <dgm:cxn modelId="{484C390E-A28A-D743-8556-B881C4F74A6E}" type="presOf" srcId="{55D1EFB0-5BDB-434A-B50A-A426C0BAE634}" destId="{FA60E8D5-F92E-4845-AD76-0321538F50AC}" srcOrd="0" destOrd="0" presId="urn:microsoft.com/office/officeart/2005/8/layout/radial6"/>
    <dgm:cxn modelId="{08D0645C-8AB4-4C41-BB59-DA45E3B404FB}" type="presOf" srcId="{37019C4F-33EE-BF4A-9CF0-9362ECF4A134}" destId="{F995EDB6-C80D-1C4F-B27C-A4AA9BA25A5F}" srcOrd="0" destOrd="0" presId="urn:microsoft.com/office/officeart/2005/8/layout/radial6"/>
    <dgm:cxn modelId="{02D3BC5A-BEB0-634A-88D6-B7F4CD719D2E}" type="presOf" srcId="{99712FD0-8F2C-5B4F-8142-4BBDF120DEF1}" destId="{CB823C94-23C2-7F45-8A97-41AAB4FD662E}" srcOrd="0" destOrd="0" presId="urn:microsoft.com/office/officeart/2005/8/layout/radial6"/>
    <dgm:cxn modelId="{0E24838A-4135-0E45-8469-F37F2C89ED7D}" srcId="{FC213BC5-150C-4F47-AD98-BE400A1D30E5}" destId="{37019C4F-33EE-BF4A-9CF0-9362ECF4A134}" srcOrd="2" destOrd="0" parTransId="{DA0F21DD-FF96-E94E-8922-5C5F58B6A69B}" sibTransId="{4B4F7877-AF76-5843-9F0E-3F8B8B33862F}"/>
    <dgm:cxn modelId="{8C5BD523-9F1E-CB46-AAAB-2B437B4E911A}" type="presOf" srcId="{54B519BD-A14D-9041-B5D9-F00D11A160AE}" destId="{226598CD-1498-514D-9923-362732ABC282}" srcOrd="0" destOrd="0" presId="urn:microsoft.com/office/officeart/2005/8/layout/radial6"/>
    <dgm:cxn modelId="{C5B9E052-0395-FB4D-8903-9DF4B304E2BE}" type="presParOf" srcId="{8A20272E-0E1E-F745-A1D4-54A1F3371775}" destId="{75A8CDDB-F59D-5040-B0A3-6981607C220F}" srcOrd="0" destOrd="0" presId="urn:microsoft.com/office/officeart/2005/8/layout/radial6"/>
    <dgm:cxn modelId="{8CBFE586-78C6-DF46-8847-9A3DE3235B09}" type="presParOf" srcId="{8A20272E-0E1E-F745-A1D4-54A1F3371775}" destId="{D8E41A34-A41A-FD4F-8172-CB65E19DAAF0}" srcOrd="1" destOrd="0" presId="urn:microsoft.com/office/officeart/2005/8/layout/radial6"/>
    <dgm:cxn modelId="{19F045C5-F9C5-634F-9760-2D3FC49636E5}" type="presParOf" srcId="{8A20272E-0E1E-F745-A1D4-54A1F3371775}" destId="{A8C1C82F-317D-6C4B-A1BB-86CF1EDE49FC}" srcOrd="2" destOrd="0" presId="urn:microsoft.com/office/officeart/2005/8/layout/radial6"/>
    <dgm:cxn modelId="{B9621313-2E81-834D-BFED-0FB658A47128}" type="presParOf" srcId="{8A20272E-0E1E-F745-A1D4-54A1F3371775}" destId="{9A94F3C8-0D8D-C24C-977B-7DC150C16EBF}" srcOrd="3" destOrd="0" presId="urn:microsoft.com/office/officeart/2005/8/layout/radial6"/>
    <dgm:cxn modelId="{CBE13EF4-06AF-6A4E-A8E6-37496B6EEE77}" type="presParOf" srcId="{8A20272E-0E1E-F745-A1D4-54A1F3371775}" destId="{226598CD-1498-514D-9923-362732ABC282}" srcOrd="4" destOrd="0" presId="urn:microsoft.com/office/officeart/2005/8/layout/radial6"/>
    <dgm:cxn modelId="{1260E1B1-EF6E-A24E-B7C1-68B04E7198B5}" type="presParOf" srcId="{8A20272E-0E1E-F745-A1D4-54A1F3371775}" destId="{61665D34-FE2A-274B-870F-1230934BD806}" srcOrd="5" destOrd="0" presId="urn:microsoft.com/office/officeart/2005/8/layout/radial6"/>
    <dgm:cxn modelId="{455AFACF-F8D8-1B45-9D46-B813FF971DE4}" type="presParOf" srcId="{8A20272E-0E1E-F745-A1D4-54A1F3371775}" destId="{CB823C94-23C2-7F45-8A97-41AAB4FD662E}" srcOrd="6" destOrd="0" presId="urn:microsoft.com/office/officeart/2005/8/layout/radial6"/>
    <dgm:cxn modelId="{EEB5558D-FC6A-1447-862B-027F643B8006}" type="presParOf" srcId="{8A20272E-0E1E-F745-A1D4-54A1F3371775}" destId="{F995EDB6-C80D-1C4F-B27C-A4AA9BA25A5F}" srcOrd="7" destOrd="0" presId="urn:microsoft.com/office/officeart/2005/8/layout/radial6"/>
    <dgm:cxn modelId="{32916982-A849-F74B-80DF-AB3764B16C7F}" type="presParOf" srcId="{8A20272E-0E1E-F745-A1D4-54A1F3371775}" destId="{5E9B9B56-1C44-A144-8709-EAC46B8B5470}" srcOrd="8" destOrd="0" presId="urn:microsoft.com/office/officeart/2005/8/layout/radial6"/>
    <dgm:cxn modelId="{BCAA3488-4AE3-6E4D-B458-109D0C87AD05}" type="presParOf" srcId="{8A20272E-0E1E-F745-A1D4-54A1F3371775}" destId="{5F5E6809-A4D5-9947-BCA0-A7223626E2C3}" srcOrd="9" destOrd="0" presId="urn:microsoft.com/office/officeart/2005/8/layout/radial6"/>
    <dgm:cxn modelId="{0930B9CE-8205-2B48-B60B-233DC7520DC6}" type="presParOf" srcId="{8A20272E-0E1E-F745-A1D4-54A1F3371775}" destId="{FA60E8D5-F92E-4845-AD76-0321538F50AC}" srcOrd="10" destOrd="0" presId="urn:microsoft.com/office/officeart/2005/8/layout/radial6"/>
    <dgm:cxn modelId="{E896AF3E-23D3-CC43-B494-4784A9209A4B}" type="presParOf" srcId="{8A20272E-0E1E-F745-A1D4-54A1F3371775}" destId="{1808C466-20F8-744E-B518-E6E66DC26624}" srcOrd="11" destOrd="0" presId="urn:microsoft.com/office/officeart/2005/8/layout/radial6"/>
    <dgm:cxn modelId="{2BBFCD55-9B3D-CB4B-840A-35BAA501D1C1}" type="presParOf" srcId="{8A20272E-0E1E-F745-A1D4-54A1F3371775}" destId="{D8311FEE-590C-6C49-BC09-005C0DE0DF0E}"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420CEE-9298-2842-8FE9-B9AD199BA1F8}" type="doc">
      <dgm:prSet loTypeId="urn:microsoft.com/office/officeart/2005/8/layout/radial6" loCatId="" qsTypeId="urn:microsoft.com/office/officeart/2005/8/quickstyle/simple4" qsCatId="simple" csTypeId="urn:microsoft.com/office/officeart/2005/8/colors/accent1_2" csCatId="accent1" phldr="1"/>
      <dgm:spPr/>
      <dgm:t>
        <a:bodyPr/>
        <a:lstStyle/>
        <a:p>
          <a:endParaRPr lang="en-US"/>
        </a:p>
      </dgm:t>
    </dgm:pt>
    <dgm:pt modelId="{FC213BC5-150C-4F47-AD98-BE400A1D30E5}">
      <dgm:prSet phldrT="[Text]"/>
      <dgm:spPr/>
      <dgm:t>
        <a:bodyPr/>
        <a:lstStyle/>
        <a:p>
          <a:r>
            <a:rPr lang="en-US" dirty="0" smtClean="0"/>
            <a:t>4CS</a:t>
          </a:r>
          <a:endParaRPr lang="en-US" dirty="0"/>
        </a:p>
      </dgm:t>
    </dgm:pt>
    <dgm:pt modelId="{B5C62D45-2385-8446-919B-31EF34E45881}" type="parTrans" cxnId="{4541CC26-247B-4648-AF2A-2A84D363305C}">
      <dgm:prSet/>
      <dgm:spPr/>
      <dgm:t>
        <a:bodyPr/>
        <a:lstStyle/>
        <a:p>
          <a:endParaRPr lang="en-US"/>
        </a:p>
      </dgm:t>
    </dgm:pt>
    <dgm:pt modelId="{0A74DAB7-C39D-824C-B151-51B76F3955AE}" type="sibTrans" cxnId="{4541CC26-247B-4648-AF2A-2A84D363305C}">
      <dgm:prSet/>
      <dgm:spPr/>
      <dgm:t>
        <a:bodyPr/>
        <a:lstStyle/>
        <a:p>
          <a:endParaRPr lang="en-US"/>
        </a:p>
      </dgm:t>
    </dgm:pt>
    <dgm:pt modelId="{D50C5585-EC45-8648-AB9C-7F7A1BCD4890}">
      <dgm:prSet phldrT="[Text]"/>
      <dgm:spPr/>
      <dgm:t>
        <a:bodyPr/>
        <a:lstStyle/>
        <a:p>
          <a:r>
            <a:rPr lang="en-US" dirty="0" smtClean="0"/>
            <a:t>Senate</a:t>
          </a:r>
          <a:endParaRPr lang="en-US" dirty="0"/>
        </a:p>
      </dgm:t>
    </dgm:pt>
    <dgm:pt modelId="{540B2DBE-3F58-794C-8A66-4B12CC135D7E}" type="parTrans" cxnId="{0D4565F4-BD5F-8142-BD98-2E96DE649A20}">
      <dgm:prSet/>
      <dgm:spPr/>
      <dgm:t>
        <a:bodyPr/>
        <a:lstStyle/>
        <a:p>
          <a:endParaRPr lang="en-US"/>
        </a:p>
      </dgm:t>
    </dgm:pt>
    <dgm:pt modelId="{7CF42960-39D7-E245-9463-FC01CFAB6032}" type="sibTrans" cxnId="{0D4565F4-BD5F-8142-BD98-2E96DE649A20}">
      <dgm:prSet/>
      <dgm:spPr/>
      <dgm:t>
        <a:bodyPr/>
        <a:lstStyle/>
        <a:p>
          <a:endParaRPr lang="en-US"/>
        </a:p>
      </dgm:t>
    </dgm:pt>
    <dgm:pt modelId="{54B519BD-A14D-9041-B5D9-F00D11A160AE}">
      <dgm:prSet phldrT="[Text]"/>
      <dgm:spPr/>
      <dgm:t>
        <a:bodyPr/>
        <a:lstStyle/>
        <a:p>
          <a:r>
            <a:rPr lang="en-US" dirty="0" smtClean="0"/>
            <a:t>Area </a:t>
          </a:r>
          <a:r>
            <a:rPr lang="en-US" dirty="0" err="1" smtClean="0"/>
            <a:t>Mtg</a:t>
          </a:r>
          <a:endParaRPr lang="en-US" dirty="0"/>
        </a:p>
      </dgm:t>
    </dgm:pt>
    <dgm:pt modelId="{ACDF3F61-E9AD-CB45-B010-9BEBA2AFF52F}" type="parTrans" cxnId="{6E861F59-5CBA-E14B-ADD7-5D8DC7B94D50}">
      <dgm:prSet/>
      <dgm:spPr/>
      <dgm:t>
        <a:bodyPr/>
        <a:lstStyle/>
        <a:p>
          <a:endParaRPr lang="en-US"/>
        </a:p>
      </dgm:t>
    </dgm:pt>
    <dgm:pt modelId="{99712FD0-8F2C-5B4F-8142-4BBDF120DEF1}" type="sibTrans" cxnId="{6E861F59-5CBA-E14B-ADD7-5D8DC7B94D50}">
      <dgm:prSet/>
      <dgm:spPr/>
      <dgm:t>
        <a:bodyPr/>
        <a:lstStyle/>
        <a:p>
          <a:endParaRPr lang="en-US"/>
        </a:p>
      </dgm:t>
    </dgm:pt>
    <dgm:pt modelId="{37019C4F-33EE-BF4A-9CF0-9362ECF4A134}">
      <dgm:prSet phldrT="[Text]"/>
      <dgm:spPr/>
      <dgm:t>
        <a:bodyPr/>
        <a:lstStyle/>
        <a:p>
          <a:r>
            <a:rPr lang="en-US" dirty="0" smtClean="0"/>
            <a:t>Region </a:t>
          </a:r>
          <a:r>
            <a:rPr lang="en-US" dirty="0" err="1" smtClean="0"/>
            <a:t>Mtg</a:t>
          </a:r>
          <a:endParaRPr lang="en-US" dirty="0"/>
        </a:p>
      </dgm:t>
    </dgm:pt>
    <dgm:pt modelId="{DA0F21DD-FF96-E94E-8922-5C5F58B6A69B}" type="parTrans" cxnId="{0E24838A-4135-0E45-8469-F37F2C89ED7D}">
      <dgm:prSet/>
      <dgm:spPr/>
      <dgm:t>
        <a:bodyPr/>
        <a:lstStyle/>
        <a:p>
          <a:endParaRPr lang="en-US"/>
        </a:p>
      </dgm:t>
    </dgm:pt>
    <dgm:pt modelId="{4B4F7877-AF76-5843-9F0E-3F8B8B33862F}" type="sibTrans" cxnId="{0E24838A-4135-0E45-8469-F37F2C89ED7D}">
      <dgm:prSet/>
      <dgm:spPr/>
      <dgm:t>
        <a:bodyPr/>
        <a:lstStyle/>
        <a:p>
          <a:endParaRPr lang="en-US"/>
        </a:p>
      </dgm:t>
    </dgm:pt>
    <dgm:pt modelId="{55D1EFB0-5BDB-434A-B50A-A426C0BAE634}">
      <dgm:prSet phldrT="[Text]"/>
      <dgm:spPr/>
      <dgm:t>
        <a:bodyPr/>
        <a:lstStyle/>
        <a:p>
          <a:r>
            <a:rPr lang="en-US" dirty="0" smtClean="0"/>
            <a:t>CLI</a:t>
          </a:r>
          <a:endParaRPr lang="en-US" dirty="0"/>
        </a:p>
      </dgm:t>
    </dgm:pt>
    <dgm:pt modelId="{E070DFA1-5979-B346-B81E-76DE95614B0C}" type="parTrans" cxnId="{75103A2F-5BDF-224E-B96E-61073DEE89AB}">
      <dgm:prSet/>
      <dgm:spPr/>
      <dgm:t>
        <a:bodyPr/>
        <a:lstStyle/>
        <a:p>
          <a:endParaRPr lang="en-US"/>
        </a:p>
      </dgm:t>
    </dgm:pt>
    <dgm:pt modelId="{60823CAF-5689-3D43-9F26-77B1BDABED4D}" type="sibTrans" cxnId="{75103A2F-5BDF-224E-B96E-61073DEE89AB}">
      <dgm:prSet/>
      <dgm:spPr/>
      <dgm:t>
        <a:bodyPr/>
        <a:lstStyle/>
        <a:p>
          <a:endParaRPr lang="en-US"/>
        </a:p>
      </dgm:t>
    </dgm:pt>
    <dgm:pt modelId="{8A20272E-0E1E-F745-A1D4-54A1F3371775}" type="pres">
      <dgm:prSet presAssocID="{0E420CEE-9298-2842-8FE9-B9AD199BA1F8}" presName="Name0" presStyleCnt="0">
        <dgm:presLayoutVars>
          <dgm:chMax val="1"/>
          <dgm:dir/>
          <dgm:animLvl val="ctr"/>
          <dgm:resizeHandles val="exact"/>
        </dgm:presLayoutVars>
      </dgm:prSet>
      <dgm:spPr/>
      <dgm:t>
        <a:bodyPr/>
        <a:lstStyle/>
        <a:p>
          <a:endParaRPr lang="en-US"/>
        </a:p>
      </dgm:t>
    </dgm:pt>
    <dgm:pt modelId="{75A8CDDB-F59D-5040-B0A3-6981607C220F}" type="pres">
      <dgm:prSet presAssocID="{FC213BC5-150C-4F47-AD98-BE400A1D30E5}" presName="centerShape" presStyleLbl="node0" presStyleIdx="0" presStyleCnt="1"/>
      <dgm:spPr/>
      <dgm:t>
        <a:bodyPr/>
        <a:lstStyle/>
        <a:p>
          <a:endParaRPr lang="en-US"/>
        </a:p>
      </dgm:t>
    </dgm:pt>
    <dgm:pt modelId="{D8E41A34-A41A-FD4F-8172-CB65E19DAAF0}" type="pres">
      <dgm:prSet presAssocID="{D50C5585-EC45-8648-AB9C-7F7A1BCD4890}" presName="node" presStyleLbl="node1" presStyleIdx="0" presStyleCnt="4">
        <dgm:presLayoutVars>
          <dgm:bulletEnabled val="1"/>
        </dgm:presLayoutVars>
      </dgm:prSet>
      <dgm:spPr/>
      <dgm:t>
        <a:bodyPr/>
        <a:lstStyle/>
        <a:p>
          <a:endParaRPr lang="en-US"/>
        </a:p>
      </dgm:t>
    </dgm:pt>
    <dgm:pt modelId="{A8C1C82F-317D-6C4B-A1BB-86CF1EDE49FC}" type="pres">
      <dgm:prSet presAssocID="{D50C5585-EC45-8648-AB9C-7F7A1BCD4890}" presName="dummy" presStyleCnt="0"/>
      <dgm:spPr/>
    </dgm:pt>
    <dgm:pt modelId="{9A94F3C8-0D8D-C24C-977B-7DC150C16EBF}" type="pres">
      <dgm:prSet presAssocID="{7CF42960-39D7-E245-9463-FC01CFAB6032}" presName="sibTrans" presStyleLbl="sibTrans2D1" presStyleIdx="0" presStyleCnt="4" custLinFactNeighborX="739" custLinFactNeighborY="1946"/>
      <dgm:spPr/>
      <dgm:t>
        <a:bodyPr/>
        <a:lstStyle/>
        <a:p>
          <a:endParaRPr lang="en-US"/>
        </a:p>
      </dgm:t>
    </dgm:pt>
    <dgm:pt modelId="{226598CD-1498-514D-9923-362732ABC282}" type="pres">
      <dgm:prSet presAssocID="{54B519BD-A14D-9041-B5D9-F00D11A160AE}" presName="node" presStyleLbl="node1" presStyleIdx="1" presStyleCnt="4">
        <dgm:presLayoutVars>
          <dgm:bulletEnabled val="1"/>
        </dgm:presLayoutVars>
      </dgm:prSet>
      <dgm:spPr/>
      <dgm:t>
        <a:bodyPr/>
        <a:lstStyle/>
        <a:p>
          <a:endParaRPr lang="en-US"/>
        </a:p>
      </dgm:t>
    </dgm:pt>
    <dgm:pt modelId="{61665D34-FE2A-274B-870F-1230934BD806}" type="pres">
      <dgm:prSet presAssocID="{54B519BD-A14D-9041-B5D9-F00D11A160AE}" presName="dummy" presStyleCnt="0"/>
      <dgm:spPr/>
    </dgm:pt>
    <dgm:pt modelId="{CB823C94-23C2-7F45-8A97-41AAB4FD662E}" type="pres">
      <dgm:prSet presAssocID="{99712FD0-8F2C-5B4F-8142-4BBDF120DEF1}" presName="sibTrans" presStyleLbl="sibTrans2D1" presStyleIdx="1" presStyleCnt="4"/>
      <dgm:spPr/>
      <dgm:t>
        <a:bodyPr/>
        <a:lstStyle/>
        <a:p>
          <a:endParaRPr lang="en-US"/>
        </a:p>
      </dgm:t>
    </dgm:pt>
    <dgm:pt modelId="{F995EDB6-C80D-1C4F-B27C-A4AA9BA25A5F}" type="pres">
      <dgm:prSet presAssocID="{37019C4F-33EE-BF4A-9CF0-9362ECF4A134}" presName="node" presStyleLbl="node1" presStyleIdx="2" presStyleCnt="4">
        <dgm:presLayoutVars>
          <dgm:bulletEnabled val="1"/>
        </dgm:presLayoutVars>
      </dgm:prSet>
      <dgm:spPr/>
      <dgm:t>
        <a:bodyPr/>
        <a:lstStyle/>
        <a:p>
          <a:endParaRPr lang="en-US"/>
        </a:p>
      </dgm:t>
    </dgm:pt>
    <dgm:pt modelId="{5E9B9B56-1C44-A144-8709-EAC46B8B5470}" type="pres">
      <dgm:prSet presAssocID="{37019C4F-33EE-BF4A-9CF0-9362ECF4A134}" presName="dummy" presStyleCnt="0"/>
      <dgm:spPr/>
    </dgm:pt>
    <dgm:pt modelId="{5F5E6809-A4D5-9947-BCA0-A7223626E2C3}" type="pres">
      <dgm:prSet presAssocID="{4B4F7877-AF76-5843-9F0E-3F8B8B33862F}" presName="sibTrans" presStyleLbl="sibTrans2D1" presStyleIdx="2" presStyleCnt="4"/>
      <dgm:spPr/>
      <dgm:t>
        <a:bodyPr/>
        <a:lstStyle/>
        <a:p>
          <a:endParaRPr lang="en-US"/>
        </a:p>
      </dgm:t>
    </dgm:pt>
    <dgm:pt modelId="{FA60E8D5-F92E-4845-AD76-0321538F50AC}" type="pres">
      <dgm:prSet presAssocID="{55D1EFB0-5BDB-434A-B50A-A426C0BAE634}" presName="node" presStyleLbl="node1" presStyleIdx="3" presStyleCnt="4">
        <dgm:presLayoutVars>
          <dgm:bulletEnabled val="1"/>
        </dgm:presLayoutVars>
      </dgm:prSet>
      <dgm:spPr/>
      <dgm:t>
        <a:bodyPr/>
        <a:lstStyle/>
        <a:p>
          <a:endParaRPr lang="en-US"/>
        </a:p>
      </dgm:t>
    </dgm:pt>
    <dgm:pt modelId="{1808C466-20F8-744E-B518-E6E66DC26624}" type="pres">
      <dgm:prSet presAssocID="{55D1EFB0-5BDB-434A-B50A-A426C0BAE634}" presName="dummy" presStyleCnt="0"/>
      <dgm:spPr/>
    </dgm:pt>
    <dgm:pt modelId="{D8311FEE-590C-6C49-BC09-005C0DE0DF0E}" type="pres">
      <dgm:prSet presAssocID="{60823CAF-5689-3D43-9F26-77B1BDABED4D}" presName="sibTrans" presStyleLbl="sibTrans2D1" presStyleIdx="3" presStyleCnt="4"/>
      <dgm:spPr/>
      <dgm:t>
        <a:bodyPr/>
        <a:lstStyle/>
        <a:p>
          <a:endParaRPr lang="en-US"/>
        </a:p>
      </dgm:t>
    </dgm:pt>
  </dgm:ptLst>
  <dgm:cxnLst>
    <dgm:cxn modelId="{B68BE8E9-7EED-4E44-9346-7E86D055D30C}" type="presOf" srcId="{FC213BC5-150C-4F47-AD98-BE400A1D30E5}" destId="{75A8CDDB-F59D-5040-B0A3-6981607C220F}" srcOrd="0" destOrd="0" presId="urn:microsoft.com/office/officeart/2005/8/layout/radial6"/>
    <dgm:cxn modelId="{0D4565F4-BD5F-8142-BD98-2E96DE649A20}" srcId="{FC213BC5-150C-4F47-AD98-BE400A1D30E5}" destId="{D50C5585-EC45-8648-AB9C-7F7A1BCD4890}" srcOrd="0" destOrd="0" parTransId="{540B2DBE-3F58-794C-8A66-4B12CC135D7E}" sibTransId="{7CF42960-39D7-E245-9463-FC01CFAB6032}"/>
    <dgm:cxn modelId="{75103A2F-5BDF-224E-B96E-61073DEE89AB}" srcId="{FC213BC5-150C-4F47-AD98-BE400A1D30E5}" destId="{55D1EFB0-5BDB-434A-B50A-A426C0BAE634}" srcOrd="3" destOrd="0" parTransId="{E070DFA1-5979-B346-B81E-76DE95614B0C}" sibTransId="{60823CAF-5689-3D43-9F26-77B1BDABED4D}"/>
    <dgm:cxn modelId="{C18D9700-D040-ED4F-8EBD-9FF82B5BFC6A}" type="presOf" srcId="{D50C5585-EC45-8648-AB9C-7F7A1BCD4890}" destId="{D8E41A34-A41A-FD4F-8172-CB65E19DAAF0}" srcOrd="0" destOrd="0" presId="urn:microsoft.com/office/officeart/2005/8/layout/radial6"/>
    <dgm:cxn modelId="{6E861F59-5CBA-E14B-ADD7-5D8DC7B94D50}" srcId="{FC213BC5-150C-4F47-AD98-BE400A1D30E5}" destId="{54B519BD-A14D-9041-B5D9-F00D11A160AE}" srcOrd="1" destOrd="0" parTransId="{ACDF3F61-E9AD-CB45-B010-9BEBA2AFF52F}" sibTransId="{99712FD0-8F2C-5B4F-8142-4BBDF120DEF1}"/>
    <dgm:cxn modelId="{631CE462-D03B-2244-97E9-B19E866078AF}" type="presOf" srcId="{4B4F7877-AF76-5843-9F0E-3F8B8B33862F}" destId="{5F5E6809-A4D5-9947-BCA0-A7223626E2C3}" srcOrd="0" destOrd="0" presId="urn:microsoft.com/office/officeart/2005/8/layout/radial6"/>
    <dgm:cxn modelId="{ED0DCFEA-2723-A945-BB18-848EFFADCA4E}" type="presOf" srcId="{54B519BD-A14D-9041-B5D9-F00D11A160AE}" destId="{226598CD-1498-514D-9923-362732ABC282}" srcOrd="0" destOrd="0" presId="urn:microsoft.com/office/officeart/2005/8/layout/radial6"/>
    <dgm:cxn modelId="{4A2D8460-001D-7440-887C-E78C98B67752}" type="presOf" srcId="{37019C4F-33EE-BF4A-9CF0-9362ECF4A134}" destId="{F995EDB6-C80D-1C4F-B27C-A4AA9BA25A5F}" srcOrd="0" destOrd="0" presId="urn:microsoft.com/office/officeart/2005/8/layout/radial6"/>
    <dgm:cxn modelId="{AA7A5D9D-2A27-014F-96D3-4E84CFFF1E4E}" type="presOf" srcId="{7CF42960-39D7-E245-9463-FC01CFAB6032}" destId="{9A94F3C8-0D8D-C24C-977B-7DC150C16EBF}" srcOrd="0" destOrd="0" presId="urn:microsoft.com/office/officeart/2005/8/layout/radial6"/>
    <dgm:cxn modelId="{4541CC26-247B-4648-AF2A-2A84D363305C}" srcId="{0E420CEE-9298-2842-8FE9-B9AD199BA1F8}" destId="{FC213BC5-150C-4F47-AD98-BE400A1D30E5}" srcOrd="0" destOrd="0" parTransId="{B5C62D45-2385-8446-919B-31EF34E45881}" sibTransId="{0A74DAB7-C39D-824C-B151-51B76F3955AE}"/>
    <dgm:cxn modelId="{90AFCBDA-87F5-F54E-91AF-23B83D5EDBF3}" type="presOf" srcId="{0E420CEE-9298-2842-8FE9-B9AD199BA1F8}" destId="{8A20272E-0E1E-F745-A1D4-54A1F3371775}" srcOrd="0" destOrd="0" presId="urn:microsoft.com/office/officeart/2005/8/layout/radial6"/>
    <dgm:cxn modelId="{04979366-B390-B943-AC04-4EAF1413DC6F}" type="presOf" srcId="{60823CAF-5689-3D43-9F26-77B1BDABED4D}" destId="{D8311FEE-590C-6C49-BC09-005C0DE0DF0E}" srcOrd="0" destOrd="0" presId="urn:microsoft.com/office/officeart/2005/8/layout/radial6"/>
    <dgm:cxn modelId="{FA8DEAFB-7BC9-0E42-B25E-A5DF30217785}" type="presOf" srcId="{55D1EFB0-5BDB-434A-B50A-A426C0BAE634}" destId="{FA60E8D5-F92E-4845-AD76-0321538F50AC}" srcOrd="0" destOrd="0" presId="urn:microsoft.com/office/officeart/2005/8/layout/radial6"/>
    <dgm:cxn modelId="{0E24838A-4135-0E45-8469-F37F2C89ED7D}" srcId="{FC213BC5-150C-4F47-AD98-BE400A1D30E5}" destId="{37019C4F-33EE-BF4A-9CF0-9362ECF4A134}" srcOrd="2" destOrd="0" parTransId="{DA0F21DD-FF96-E94E-8922-5C5F58B6A69B}" sibTransId="{4B4F7877-AF76-5843-9F0E-3F8B8B33862F}"/>
    <dgm:cxn modelId="{F7B8954B-12B3-B94E-94C5-198B121A88A1}" type="presOf" srcId="{99712FD0-8F2C-5B4F-8142-4BBDF120DEF1}" destId="{CB823C94-23C2-7F45-8A97-41AAB4FD662E}" srcOrd="0" destOrd="0" presId="urn:microsoft.com/office/officeart/2005/8/layout/radial6"/>
    <dgm:cxn modelId="{51D0B228-DEB3-FA47-A655-42E336939081}" type="presParOf" srcId="{8A20272E-0E1E-F745-A1D4-54A1F3371775}" destId="{75A8CDDB-F59D-5040-B0A3-6981607C220F}" srcOrd="0" destOrd="0" presId="urn:microsoft.com/office/officeart/2005/8/layout/radial6"/>
    <dgm:cxn modelId="{9F2F11D4-BA1A-314D-BBEB-699EE04CE726}" type="presParOf" srcId="{8A20272E-0E1E-F745-A1D4-54A1F3371775}" destId="{D8E41A34-A41A-FD4F-8172-CB65E19DAAF0}" srcOrd="1" destOrd="0" presId="urn:microsoft.com/office/officeart/2005/8/layout/radial6"/>
    <dgm:cxn modelId="{1775877C-34A8-7D4D-8B91-328F07971EC5}" type="presParOf" srcId="{8A20272E-0E1E-F745-A1D4-54A1F3371775}" destId="{A8C1C82F-317D-6C4B-A1BB-86CF1EDE49FC}" srcOrd="2" destOrd="0" presId="urn:microsoft.com/office/officeart/2005/8/layout/radial6"/>
    <dgm:cxn modelId="{9066FBF2-AACF-FF47-ADAA-BC12675244C9}" type="presParOf" srcId="{8A20272E-0E1E-F745-A1D4-54A1F3371775}" destId="{9A94F3C8-0D8D-C24C-977B-7DC150C16EBF}" srcOrd="3" destOrd="0" presId="urn:microsoft.com/office/officeart/2005/8/layout/radial6"/>
    <dgm:cxn modelId="{070775BB-8B89-554C-A0B4-AC52677ED4EA}" type="presParOf" srcId="{8A20272E-0E1E-F745-A1D4-54A1F3371775}" destId="{226598CD-1498-514D-9923-362732ABC282}" srcOrd="4" destOrd="0" presId="urn:microsoft.com/office/officeart/2005/8/layout/radial6"/>
    <dgm:cxn modelId="{61BE14C4-774E-3248-A115-5C66E91A0209}" type="presParOf" srcId="{8A20272E-0E1E-F745-A1D4-54A1F3371775}" destId="{61665D34-FE2A-274B-870F-1230934BD806}" srcOrd="5" destOrd="0" presId="urn:microsoft.com/office/officeart/2005/8/layout/radial6"/>
    <dgm:cxn modelId="{ECE7E652-B764-9F4D-BD61-025055C22F48}" type="presParOf" srcId="{8A20272E-0E1E-F745-A1D4-54A1F3371775}" destId="{CB823C94-23C2-7F45-8A97-41AAB4FD662E}" srcOrd="6" destOrd="0" presId="urn:microsoft.com/office/officeart/2005/8/layout/radial6"/>
    <dgm:cxn modelId="{4A6453C4-870D-6446-88A2-0F83A9C5886A}" type="presParOf" srcId="{8A20272E-0E1E-F745-A1D4-54A1F3371775}" destId="{F995EDB6-C80D-1C4F-B27C-A4AA9BA25A5F}" srcOrd="7" destOrd="0" presId="urn:microsoft.com/office/officeart/2005/8/layout/radial6"/>
    <dgm:cxn modelId="{0EC4FC76-75CB-0B45-89ED-EB016B0A0438}" type="presParOf" srcId="{8A20272E-0E1E-F745-A1D4-54A1F3371775}" destId="{5E9B9B56-1C44-A144-8709-EAC46B8B5470}" srcOrd="8" destOrd="0" presId="urn:microsoft.com/office/officeart/2005/8/layout/radial6"/>
    <dgm:cxn modelId="{FF1635CA-EFC5-3941-A5AB-3BA1BE1EF87F}" type="presParOf" srcId="{8A20272E-0E1E-F745-A1D4-54A1F3371775}" destId="{5F5E6809-A4D5-9947-BCA0-A7223626E2C3}" srcOrd="9" destOrd="0" presId="urn:microsoft.com/office/officeart/2005/8/layout/radial6"/>
    <dgm:cxn modelId="{FE2865EF-B06C-144D-9697-086F1A19D88C}" type="presParOf" srcId="{8A20272E-0E1E-F745-A1D4-54A1F3371775}" destId="{FA60E8D5-F92E-4845-AD76-0321538F50AC}" srcOrd="10" destOrd="0" presId="urn:microsoft.com/office/officeart/2005/8/layout/radial6"/>
    <dgm:cxn modelId="{C43898EF-BB11-934C-BA16-791682B5B92E}" type="presParOf" srcId="{8A20272E-0E1E-F745-A1D4-54A1F3371775}" destId="{1808C466-20F8-744E-B518-E6E66DC26624}" srcOrd="11" destOrd="0" presId="urn:microsoft.com/office/officeart/2005/8/layout/radial6"/>
    <dgm:cxn modelId="{60F34C40-C834-2546-84E7-D977D91D95CE}" type="presParOf" srcId="{8A20272E-0E1E-F745-A1D4-54A1F3371775}" destId="{D8311FEE-590C-6C49-BC09-005C0DE0DF0E}"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311FEE-590C-6C49-BC09-005C0DE0DF0E}">
      <dsp:nvSpPr>
        <dsp:cNvPr id="0" name=""/>
        <dsp:cNvSpPr/>
      </dsp:nvSpPr>
      <dsp:spPr>
        <a:xfrm>
          <a:off x="912638" y="180588"/>
          <a:ext cx="1204722" cy="1204722"/>
        </a:xfrm>
        <a:prstGeom prst="blockArc">
          <a:avLst>
            <a:gd name="adj1" fmla="val 10800000"/>
            <a:gd name="adj2" fmla="val 16200000"/>
            <a:gd name="adj3" fmla="val 4642"/>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F5E6809-A4D5-9947-BCA0-A7223626E2C3}">
      <dsp:nvSpPr>
        <dsp:cNvPr id="0" name=""/>
        <dsp:cNvSpPr/>
      </dsp:nvSpPr>
      <dsp:spPr>
        <a:xfrm>
          <a:off x="912638" y="180588"/>
          <a:ext cx="1204722" cy="1204722"/>
        </a:xfrm>
        <a:prstGeom prst="blockArc">
          <a:avLst>
            <a:gd name="adj1" fmla="val 5400000"/>
            <a:gd name="adj2" fmla="val 10800000"/>
            <a:gd name="adj3" fmla="val 4642"/>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B823C94-23C2-7F45-8A97-41AAB4FD662E}">
      <dsp:nvSpPr>
        <dsp:cNvPr id="0" name=""/>
        <dsp:cNvSpPr/>
      </dsp:nvSpPr>
      <dsp:spPr>
        <a:xfrm>
          <a:off x="912638" y="180588"/>
          <a:ext cx="1204722" cy="1204722"/>
        </a:xfrm>
        <a:prstGeom prst="blockArc">
          <a:avLst>
            <a:gd name="adj1" fmla="val 0"/>
            <a:gd name="adj2" fmla="val 5400000"/>
            <a:gd name="adj3" fmla="val 4642"/>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A94F3C8-0D8D-C24C-977B-7DC150C16EBF}">
      <dsp:nvSpPr>
        <dsp:cNvPr id="0" name=""/>
        <dsp:cNvSpPr/>
      </dsp:nvSpPr>
      <dsp:spPr>
        <a:xfrm>
          <a:off x="921541" y="204032"/>
          <a:ext cx="1204722" cy="1204722"/>
        </a:xfrm>
        <a:prstGeom prst="blockArc">
          <a:avLst>
            <a:gd name="adj1" fmla="val 16200000"/>
            <a:gd name="adj2" fmla="val 0"/>
            <a:gd name="adj3" fmla="val 4642"/>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5A8CDDB-F59D-5040-B0A3-6981607C220F}">
      <dsp:nvSpPr>
        <dsp:cNvPr id="0" name=""/>
        <dsp:cNvSpPr/>
      </dsp:nvSpPr>
      <dsp:spPr>
        <a:xfrm>
          <a:off x="1237594" y="505544"/>
          <a:ext cx="554809" cy="55480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4CS</a:t>
          </a:r>
          <a:endParaRPr lang="en-US" sz="1800" kern="1200" dirty="0"/>
        </a:p>
      </dsp:txBody>
      <dsp:txXfrm>
        <a:off x="1318844" y="586794"/>
        <a:ext cx="392309" cy="392309"/>
      </dsp:txXfrm>
    </dsp:sp>
    <dsp:sp modelId="{D8E41A34-A41A-FD4F-8172-CB65E19DAAF0}">
      <dsp:nvSpPr>
        <dsp:cNvPr id="0" name=""/>
        <dsp:cNvSpPr/>
      </dsp:nvSpPr>
      <dsp:spPr>
        <a:xfrm>
          <a:off x="1320816" y="386"/>
          <a:ext cx="388366" cy="388366"/>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smtClean="0"/>
            <a:t>Senate</a:t>
          </a:r>
          <a:endParaRPr lang="en-US" sz="700" kern="1200" dirty="0"/>
        </a:p>
      </dsp:txBody>
      <dsp:txXfrm>
        <a:off x="1377691" y="57261"/>
        <a:ext cx="274616" cy="274616"/>
      </dsp:txXfrm>
    </dsp:sp>
    <dsp:sp modelId="{226598CD-1498-514D-9923-362732ABC282}">
      <dsp:nvSpPr>
        <dsp:cNvPr id="0" name=""/>
        <dsp:cNvSpPr/>
      </dsp:nvSpPr>
      <dsp:spPr>
        <a:xfrm>
          <a:off x="1909196" y="588766"/>
          <a:ext cx="388366" cy="388366"/>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smtClean="0"/>
            <a:t>Area </a:t>
          </a:r>
          <a:r>
            <a:rPr lang="en-US" sz="700" kern="1200" dirty="0" err="1" smtClean="0"/>
            <a:t>Mtg</a:t>
          </a:r>
          <a:endParaRPr lang="en-US" sz="700" kern="1200" dirty="0"/>
        </a:p>
      </dsp:txBody>
      <dsp:txXfrm>
        <a:off x="1966071" y="645641"/>
        <a:ext cx="274616" cy="274616"/>
      </dsp:txXfrm>
    </dsp:sp>
    <dsp:sp modelId="{F995EDB6-C80D-1C4F-B27C-A4AA9BA25A5F}">
      <dsp:nvSpPr>
        <dsp:cNvPr id="0" name=""/>
        <dsp:cNvSpPr/>
      </dsp:nvSpPr>
      <dsp:spPr>
        <a:xfrm>
          <a:off x="1320816" y="1177146"/>
          <a:ext cx="388366" cy="388366"/>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smtClean="0"/>
            <a:t>Region </a:t>
          </a:r>
          <a:r>
            <a:rPr lang="en-US" sz="700" kern="1200" dirty="0" err="1" smtClean="0"/>
            <a:t>Mtg</a:t>
          </a:r>
          <a:endParaRPr lang="en-US" sz="700" kern="1200" dirty="0"/>
        </a:p>
      </dsp:txBody>
      <dsp:txXfrm>
        <a:off x="1377691" y="1234021"/>
        <a:ext cx="274616" cy="274616"/>
      </dsp:txXfrm>
    </dsp:sp>
    <dsp:sp modelId="{FA60E8D5-F92E-4845-AD76-0321538F50AC}">
      <dsp:nvSpPr>
        <dsp:cNvPr id="0" name=""/>
        <dsp:cNvSpPr/>
      </dsp:nvSpPr>
      <dsp:spPr>
        <a:xfrm>
          <a:off x="732436" y="588766"/>
          <a:ext cx="388366" cy="388366"/>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smtClean="0"/>
            <a:t>CLI</a:t>
          </a:r>
          <a:endParaRPr lang="en-US" sz="700" kern="1200" dirty="0"/>
        </a:p>
      </dsp:txBody>
      <dsp:txXfrm>
        <a:off x="789311" y="645641"/>
        <a:ext cx="274616" cy="2746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311FEE-590C-6C49-BC09-005C0DE0DF0E}">
      <dsp:nvSpPr>
        <dsp:cNvPr id="0" name=""/>
        <dsp:cNvSpPr/>
      </dsp:nvSpPr>
      <dsp:spPr>
        <a:xfrm>
          <a:off x="1010733" y="468097"/>
          <a:ext cx="3127805" cy="3127805"/>
        </a:xfrm>
        <a:prstGeom prst="blockArc">
          <a:avLst>
            <a:gd name="adj1" fmla="val 10800000"/>
            <a:gd name="adj2" fmla="val 16200000"/>
            <a:gd name="adj3" fmla="val 4635"/>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F5E6809-A4D5-9947-BCA0-A7223626E2C3}">
      <dsp:nvSpPr>
        <dsp:cNvPr id="0" name=""/>
        <dsp:cNvSpPr/>
      </dsp:nvSpPr>
      <dsp:spPr>
        <a:xfrm>
          <a:off x="1010733" y="468097"/>
          <a:ext cx="3127805" cy="3127805"/>
        </a:xfrm>
        <a:prstGeom prst="blockArc">
          <a:avLst>
            <a:gd name="adj1" fmla="val 5400000"/>
            <a:gd name="adj2" fmla="val 10800000"/>
            <a:gd name="adj3" fmla="val 4635"/>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B823C94-23C2-7F45-8A97-41AAB4FD662E}">
      <dsp:nvSpPr>
        <dsp:cNvPr id="0" name=""/>
        <dsp:cNvSpPr/>
      </dsp:nvSpPr>
      <dsp:spPr>
        <a:xfrm>
          <a:off x="1010733" y="468097"/>
          <a:ext cx="3127805" cy="3127805"/>
        </a:xfrm>
        <a:prstGeom prst="blockArc">
          <a:avLst>
            <a:gd name="adj1" fmla="val 0"/>
            <a:gd name="adj2" fmla="val 5400000"/>
            <a:gd name="adj3" fmla="val 4635"/>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A94F3C8-0D8D-C24C-977B-7DC150C16EBF}">
      <dsp:nvSpPr>
        <dsp:cNvPr id="0" name=""/>
        <dsp:cNvSpPr/>
      </dsp:nvSpPr>
      <dsp:spPr>
        <a:xfrm>
          <a:off x="1033847" y="528964"/>
          <a:ext cx="3127805" cy="3127805"/>
        </a:xfrm>
        <a:prstGeom prst="blockArc">
          <a:avLst>
            <a:gd name="adj1" fmla="val 16200000"/>
            <a:gd name="adj2" fmla="val 0"/>
            <a:gd name="adj3" fmla="val 4635"/>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5A8CDDB-F59D-5040-B0A3-6981607C220F}">
      <dsp:nvSpPr>
        <dsp:cNvPr id="0" name=""/>
        <dsp:cNvSpPr/>
      </dsp:nvSpPr>
      <dsp:spPr>
        <a:xfrm>
          <a:off x="1855548" y="1312912"/>
          <a:ext cx="1438175" cy="1438175"/>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r>
            <a:rPr lang="en-US" sz="4700" kern="1200" dirty="0" smtClean="0"/>
            <a:t>4CS</a:t>
          </a:r>
          <a:endParaRPr lang="en-US" sz="4700" kern="1200" dirty="0"/>
        </a:p>
      </dsp:txBody>
      <dsp:txXfrm>
        <a:off x="2066164" y="1523528"/>
        <a:ext cx="1016943" cy="1016943"/>
      </dsp:txXfrm>
    </dsp:sp>
    <dsp:sp modelId="{D8E41A34-A41A-FD4F-8172-CB65E19DAAF0}">
      <dsp:nvSpPr>
        <dsp:cNvPr id="0" name=""/>
        <dsp:cNvSpPr/>
      </dsp:nvSpPr>
      <dsp:spPr>
        <a:xfrm>
          <a:off x="2071274" y="977"/>
          <a:ext cx="1006722" cy="1006722"/>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Senate</a:t>
          </a:r>
          <a:endParaRPr lang="en-US" sz="1800" kern="1200" dirty="0"/>
        </a:p>
      </dsp:txBody>
      <dsp:txXfrm>
        <a:off x="2218705" y="148408"/>
        <a:ext cx="711860" cy="711860"/>
      </dsp:txXfrm>
    </dsp:sp>
    <dsp:sp modelId="{226598CD-1498-514D-9923-362732ABC282}">
      <dsp:nvSpPr>
        <dsp:cNvPr id="0" name=""/>
        <dsp:cNvSpPr/>
      </dsp:nvSpPr>
      <dsp:spPr>
        <a:xfrm>
          <a:off x="3598935" y="1528638"/>
          <a:ext cx="1006722" cy="1006722"/>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Area </a:t>
          </a:r>
          <a:r>
            <a:rPr lang="en-US" sz="1800" kern="1200" dirty="0" err="1" smtClean="0"/>
            <a:t>Mtg</a:t>
          </a:r>
          <a:endParaRPr lang="en-US" sz="1800" kern="1200" dirty="0"/>
        </a:p>
      </dsp:txBody>
      <dsp:txXfrm>
        <a:off x="3746366" y="1676069"/>
        <a:ext cx="711860" cy="711860"/>
      </dsp:txXfrm>
    </dsp:sp>
    <dsp:sp modelId="{F995EDB6-C80D-1C4F-B27C-A4AA9BA25A5F}">
      <dsp:nvSpPr>
        <dsp:cNvPr id="0" name=""/>
        <dsp:cNvSpPr/>
      </dsp:nvSpPr>
      <dsp:spPr>
        <a:xfrm>
          <a:off x="2071274" y="3056299"/>
          <a:ext cx="1006722" cy="1006722"/>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Region </a:t>
          </a:r>
          <a:r>
            <a:rPr lang="en-US" sz="1800" kern="1200" dirty="0" err="1" smtClean="0"/>
            <a:t>Mtg</a:t>
          </a:r>
          <a:endParaRPr lang="en-US" sz="1800" kern="1200" dirty="0"/>
        </a:p>
      </dsp:txBody>
      <dsp:txXfrm>
        <a:off x="2218705" y="3203730"/>
        <a:ext cx="711860" cy="711860"/>
      </dsp:txXfrm>
    </dsp:sp>
    <dsp:sp modelId="{FA60E8D5-F92E-4845-AD76-0321538F50AC}">
      <dsp:nvSpPr>
        <dsp:cNvPr id="0" name=""/>
        <dsp:cNvSpPr/>
      </dsp:nvSpPr>
      <dsp:spPr>
        <a:xfrm>
          <a:off x="543613" y="1528638"/>
          <a:ext cx="1006722" cy="1006722"/>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CLI</a:t>
          </a:r>
          <a:endParaRPr lang="en-US" sz="1800" kern="1200" dirty="0"/>
        </a:p>
      </dsp:txBody>
      <dsp:txXfrm>
        <a:off x="691044" y="1676069"/>
        <a:ext cx="711860" cy="71186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130C103-8678-9145-B064-3C5ACD3CBE75}" type="datetimeFigureOut">
              <a:rPr lang="en-US" smtClean="0"/>
              <a:t>6/21/16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CD75F52-C795-A94B-BB32-70E430983D81}" type="slidenum">
              <a:rPr lang="en-US" smtClean="0"/>
              <a:t>‹#›</a:t>
            </a:fld>
            <a:endParaRPr lang="en-US"/>
          </a:p>
        </p:txBody>
      </p:sp>
    </p:spTree>
    <p:extLst>
      <p:ext uri="{BB962C8B-B14F-4D97-AF65-F5344CB8AC3E}">
        <p14:creationId xmlns:p14="http://schemas.microsoft.com/office/powerpoint/2010/main" val="300441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D03216-2062-3640-AF3D-23999874843F}" type="datetimeFigureOut">
              <a:rPr lang="en-US" smtClean="0"/>
              <a:t>6/21/16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769873-EA63-6343-B299-FC13D50224F3}" type="slidenum">
              <a:rPr lang="en-US" smtClean="0"/>
              <a:t>‹#›</a:t>
            </a:fld>
            <a:endParaRPr lang="en-US"/>
          </a:p>
        </p:txBody>
      </p:sp>
    </p:spTree>
    <p:extLst>
      <p:ext uri="{BB962C8B-B14F-4D97-AF65-F5344CB8AC3E}">
        <p14:creationId xmlns:p14="http://schemas.microsoft.com/office/powerpoint/2010/main" val="20815686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17-member board is appointed by the governor and formally interacts with state and federal officials and other organizations. The board selects a chancellor for the system. The chancellor, through a formal process of consultation, brings recommendations to the board. </a:t>
            </a:r>
          </a:p>
          <a:p>
            <a:endParaRPr lang="en-US" dirty="0"/>
          </a:p>
        </p:txBody>
      </p:sp>
      <p:sp>
        <p:nvSpPr>
          <p:cNvPr id="4" name="Slide Number Placeholder 3"/>
          <p:cNvSpPr>
            <a:spLocks noGrp="1"/>
          </p:cNvSpPr>
          <p:nvPr>
            <p:ph type="sldNum" sz="quarter" idx="10"/>
          </p:nvPr>
        </p:nvSpPr>
        <p:spPr/>
        <p:txBody>
          <a:bodyPr/>
          <a:lstStyle/>
          <a:p>
            <a:fld id="{D8769873-EA63-6343-B299-FC13D50224F3}" type="slidenum">
              <a:rPr lang="en-US" smtClean="0"/>
              <a:t>4</a:t>
            </a:fld>
            <a:endParaRPr lang="en-US"/>
          </a:p>
        </p:txBody>
      </p:sp>
    </p:spTree>
    <p:extLst>
      <p:ext uri="{BB962C8B-B14F-4D97-AF65-F5344CB8AC3E}">
        <p14:creationId xmlns:p14="http://schemas.microsoft.com/office/powerpoint/2010/main" val="3181112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 voting results</a:t>
            </a:r>
            <a:r>
              <a:rPr lang="en-US" baseline="0" dirty="0" smtClean="0"/>
              <a:t> and encourage additional voting</a:t>
            </a:r>
            <a:endParaRPr lang="en-US" dirty="0"/>
          </a:p>
        </p:txBody>
      </p:sp>
      <p:sp>
        <p:nvSpPr>
          <p:cNvPr id="4" name="Slide Number Placeholder 3"/>
          <p:cNvSpPr>
            <a:spLocks noGrp="1"/>
          </p:cNvSpPr>
          <p:nvPr>
            <p:ph type="sldNum" sz="quarter" idx="10"/>
          </p:nvPr>
        </p:nvSpPr>
        <p:spPr/>
        <p:txBody>
          <a:bodyPr/>
          <a:lstStyle/>
          <a:p>
            <a:fld id="{D8769873-EA63-6343-B299-FC13D50224F3}" type="slidenum">
              <a:rPr lang="en-US" smtClean="0"/>
              <a:t>9</a:t>
            </a:fld>
            <a:endParaRPr lang="en-US"/>
          </a:p>
        </p:txBody>
      </p:sp>
    </p:spTree>
    <p:extLst>
      <p:ext uri="{BB962C8B-B14F-4D97-AF65-F5344CB8AC3E}">
        <p14:creationId xmlns:p14="http://schemas.microsoft.com/office/powerpoint/2010/main" val="1749705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a:t>
            </a:r>
            <a:r>
              <a:rPr lang="en-US" baseline="0" dirty="0" smtClean="0"/>
              <a:t> handouts so each participant will have this to take back.</a:t>
            </a:r>
            <a:endParaRPr lang="en-US" dirty="0"/>
          </a:p>
        </p:txBody>
      </p:sp>
      <p:sp>
        <p:nvSpPr>
          <p:cNvPr id="4" name="Slide Number Placeholder 3"/>
          <p:cNvSpPr>
            <a:spLocks noGrp="1"/>
          </p:cNvSpPr>
          <p:nvPr>
            <p:ph type="sldNum" sz="quarter" idx="10"/>
          </p:nvPr>
        </p:nvSpPr>
        <p:spPr/>
        <p:txBody>
          <a:bodyPr/>
          <a:lstStyle/>
          <a:p>
            <a:fld id="{D8769873-EA63-6343-B299-FC13D50224F3}" type="slidenum">
              <a:rPr lang="en-US" smtClean="0"/>
              <a:t>13</a:t>
            </a:fld>
            <a:endParaRPr lang="en-US"/>
          </a:p>
        </p:txBody>
      </p:sp>
    </p:spTree>
    <p:extLst>
      <p:ext uri="{BB962C8B-B14F-4D97-AF65-F5344CB8AC3E}">
        <p14:creationId xmlns:p14="http://schemas.microsoft.com/office/powerpoint/2010/main" val="3718374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6/21/16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794241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6/21/16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88739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6/21/16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3321170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6/21/16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279263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6/21/16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348566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E80666-FB37-4B36-9149-507F3B0178E3}" type="datetimeFigureOut">
              <a:rPr lang="en-US" smtClean="0"/>
              <a:pPr/>
              <a:t>6/21/16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1895169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E80666-FB37-4B36-9149-507F3B0178E3}" type="datetimeFigureOut">
              <a:rPr lang="en-US" smtClean="0"/>
              <a:pPr/>
              <a:t>6/21/16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322312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E80666-FB37-4B36-9149-507F3B0178E3}" type="datetimeFigureOut">
              <a:rPr lang="en-US" smtClean="0"/>
              <a:pPr/>
              <a:t>6/21/16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1077394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6/21/16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324071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6/21/16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3000153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6/21/16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8471010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80666-FB37-4B36-9149-507F3B0178E3}" type="datetimeFigureOut">
              <a:rPr lang="en-US" smtClean="0"/>
              <a:pPr/>
              <a:t>6/21/16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63A33-8271-4DD0-9C48-789913D7C115}" type="slidenum">
              <a:rPr lang="en-US" smtClean="0"/>
              <a:pPr/>
              <a:t>‹#›</a:t>
            </a:fld>
            <a:endParaRPr lang="en-US" dirty="0"/>
          </a:p>
        </p:txBody>
      </p:sp>
    </p:spTree>
    <p:extLst>
      <p:ext uri="{BB962C8B-B14F-4D97-AF65-F5344CB8AC3E}">
        <p14:creationId xmlns:p14="http://schemas.microsoft.com/office/powerpoint/2010/main" val="250728112"/>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1.xml"/><Relationship Id="rId2"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cccs.org/members/index.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xtranet.cccco.edu/SystemOperations/ConsultationCouncil.asp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thamilton@lbcc.edu" TargetMode="External"/><Relationship Id="rId3" Type="http://schemas.openxmlformats.org/officeDocument/2006/relationships/hyperlink" Target="mailto:m_s_payan71@yahoo.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California Community Colleges</a:t>
            </a:r>
            <a:br>
              <a:rPr lang="en-US" dirty="0" smtClean="0"/>
            </a:br>
            <a:r>
              <a:rPr lang="en-US" dirty="0" smtClean="0"/>
              <a:t>Classified Senate</a:t>
            </a:r>
            <a:endParaRPr lang="en-US" dirty="0"/>
          </a:p>
        </p:txBody>
      </p:sp>
      <p:sp>
        <p:nvSpPr>
          <p:cNvPr id="3" name="Content Placeholder 2"/>
          <p:cNvSpPr>
            <a:spLocks noGrp="1"/>
          </p:cNvSpPr>
          <p:nvPr>
            <p:ph idx="1"/>
          </p:nvPr>
        </p:nvSpPr>
        <p:spPr>
          <a:xfrm>
            <a:off x="457200" y="2438848"/>
            <a:ext cx="8229600" cy="3950530"/>
          </a:xfrm>
        </p:spPr>
        <p:txBody>
          <a:bodyPr>
            <a:normAutofit/>
          </a:bodyPr>
          <a:lstStyle/>
          <a:p>
            <a:pPr marL="0" indent="0" algn="ctr">
              <a:buNone/>
            </a:pPr>
            <a:r>
              <a:rPr lang="en-US" sz="4800" dirty="0" smtClean="0"/>
              <a:t>Resolution Plenary Information Session</a:t>
            </a:r>
          </a:p>
          <a:p>
            <a:pPr marL="0" indent="0" algn="ctr">
              <a:spcBef>
                <a:spcPts val="0"/>
              </a:spcBef>
              <a:buNone/>
            </a:pPr>
            <a:r>
              <a:rPr lang="en-US" sz="1800" dirty="0" smtClean="0"/>
              <a:t>June 16, 2016</a:t>
            </a:r>
          </a:p>
          <a:p>
            <a:pPr marL="0" indent="0" algn="ctr">
              <a:spcBef>
                <a:spcPts val="0"/>
              </a:spcBef>
              <a:buNone/>
            </a:pPr>
            <a:r>
              <a:rPr lang="en-US" sz="1800" dirty="0" smtClean="0"/>
              <a:t>4CS Classified Leadership Institute</a:t>
            </a:r>
            <a:endParaRPr lang="en-US" dirty="0"/>
          </a:p>
          <a:p>
            <a:pPr marL="0" indent="0" algn="r">
              <a:buNone/>
            </a:pPr>
            <a:endParaRPr lang="en-US" sz="2000" dirty="0" smtClean="0"/>
          </a:p>
          <a:p>
            <a:pPr marL="0" indent="0" algn="r">
              <a:buNone/>
            </a:pPr>
            <a:endParaRPr lang="en-US" sz="2000" dirty="0"/>
          </a:p>
          <a:p>
            <a:pPr marL="0" indent="0" algn="r">
              <a:buNone/>
            </a:pPr>
            <a:endParaRPr lang="en-US" sz="2000" dirty="0" smtClean="0"/>
          </a:p>
          <a:p>
            <a:pPr marL="0" indent="0" algn="r">
              <a:buNone/>
            </a:pPr>
            <a:endParaRPr lang="en-US" sz="2000" dirty="0"/>
          </a:p>
          <a:p>
            <a:pPr marL="0" indent="0" algn="r">
              <a:buNone/>
            </a:pPr>
            <a:r>
              <a:rPr lang="en-US" sz="2000" dirty="0" smtClean="0"/>
              <a:t>Maureen Chenoweth, 4CS Past President</a:t>
            </a:r>
          </a:p>
          <a:p>
            <a:endParaRPr lang="en-US" dirty="0"/>
          </a:p>
        </p:txBody>
      </p:sp>
      <p:pic>
        <p:nvPicPr>
          <p:cNvPr id="4" name="Picture 3" descr="4CS Logo GrNew.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378" y="4708564"/>
            <a:ext cx="2156244" cy="1680814"/>
          </a:xfrm>
          <a:prstGeom prst="rect">
            <a:avLst/>
          </a:prstGeom>
        </p:spPr>
      </p:pic>
    </p:spTree>
    <p:extLst>
      <p:ext uri="{BB962C8B-B14F-4D97-AF65-F5344CB8AC3E}">
        <p14:creationId xmlns:p14="http://schemas.microsoft.com/office/powerpoint/2010/main" val="2136395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55946" y="481287"/>
            <a:ext cx="3431146" cy="1793167"/>
          </a:xfrm>
        </p:spPr>
        <p:txBody>
          <a:bodyPr>
            <a:normAutofit fontScale="90000"/>
          </a:bodyPr>
          <a:lstStyle/>
          <a:p>
            <a:r>
              <a:rPr lang="en-US" dirty="0" smtClean="0">
                <a:solidFill>
                  <a:schemeClr val="accent1">
                    <a:lumMod val="50000"/>
                  </a:schemeClr>
                </a:solidFill>
              </a:rPr>
              <a:t>4CS Resolutions Process</a:t>
            </a:r>
            <a:endParaRPr lang="en-US" dirty="0">
              <a:solidFill>
                <a:schemeClr val="accent1">
                  <a:lumMod val="50000"/>
                </a:schemeClr>
              </a:solidFill>
            </a:endParaRPr>
          </a:p>
        </p:txBody>
      </p:sp>
      <p:sp>
        <p:nvSpPr>
          <p:cNvPr id="2" name="Subtitle 1"/>
          <p:cNvSpPr>
            <a:spLocks noGrp="1"/>
          </p:cNvSpPr>
          <p:nvPr>
            <p:ph type="subTitle" idx="1"/>
          </p:nvPr>
        </p:nvSpPr>
        <p:spPr>
          <a:xfrm>
            <a:off x="461819" y="2674182"/>
            <a:ext cx="2794000" cy="3664272"/>
          </a:xfrm>
        </p:spPr>
        <p:txBody>
          <a:bodyPr>
            <a:normAutofit/>
          </a:bodyPr>
          <a:lstStyle/>
          <a:p>
            <a:r>
              <a:rPr lang="en-US" sz="2000" dirty="0" smtClean="0">
                <a:solidFill>
                  <a:srgbClr val="4A6300"/>
                </a:solidFill>
              </a:rPr>
              <a:t>Resolutions may be generated at the 4CS or  senate levels and refined at the Area and Regional meetings before going through the final vetting process at CLI</a:t>
            </a:r>
            <a:endParaRPr lang="en-US" sz="2000" dirty="0">
              <a:solidFill>
                <a:srgbClr val="4A6300"/>
              </a:solidFill>
            </a:endParaRPr>
          </a:p>
        </p:txBody>
      </p:sp>
      <p:graphicFrame>
        <p:nvGraphicFramePr>
          <p:cNvPr id="4" name="Diagram 3"/>
          <p:cNvGraphicFramePr/>
          <p:nvPr>
            <p:extLst>
              <p:ext uri="{D42A27DB-BD31-4B8C-83A1-F6EECF244321}">
                <p14:modId xmlns:p14="http://schemas.microsoft.com/office/powerpoint/2010/main" val="3720082176"/>
              </p:ext>
            </p:extLst>
          </p:nvPr>
        </p:nvGraphicFramePr>
        <p:xfrm>
          <a:off x="3786909" y="1396999"/>
          <a:ext cx="514927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647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How Will Local Senates and the 4CS Executive Committee  Become Informed on the Issue(s)?</a:t>
            </a:r>
          </a:p>
        </p:txBody>
      </p:sp>
      <p:sp>
        <p:nvSpPr>
          <p:cNvPr id="3" name="Content Placeholder 2"/>
          <p:cNvSpPr>
            <a:spLocks noGrp="1"/>
          </p:cNvSpPr>
          <p:nvPr>
            <p:ph idx="1"/>
          </p:nvPr>
        </p:nvSpPr>
        <p:spPr/>
        <p:txBody>
          <a:bodyPr>
            <a:normAutofit fontScale="85000" lnSpcReduction="20000"/>
          </a:bodyPr>
          <a:lstStyle/>
          <a:p>
            <a:r>
              <a:rPr lang="en-US" dirty="0"/>
              <a:t>Each resolution would have a contact individual or individuals. That individual is responsible for providing background information in the form of an information session at the plenary, or providing a paper (see examples of Rostrum articles on Academic Senate website).</a:t>
            </a:r>
          </a:p>
          <a:p>
            <a:r>
              <a:rPr lang="en-US" dirty="0"/>
              <a:t>A  handbook </a:t>
            </a:r>
            <a:r>
              <a:rPr lang="en-US" dirty="0" smtClean="0"/>
              <a:t>has been </a:t>
            </a:r>
            <a:r>
              <a:rPr lang="en-US" dirty="0"/>
              <a:t>developed to provide detailed instructions on the writing and submission process</a:t>
            </a:r>
          </a:p>
          <a:p>
            <a:r>
              <a:rPr lang="en-US" dirty="0"/>
              <a:t>Should we look into having an online process as well for those who cannot attend in person</a:t>
            </a:r>
            <a:r>
              <a:rPr lang="en-US" dirty="0" smtClean="0"/>
              <a:t>? Some issues are hot button items and cannot wait for several months for voting</a:t>
            </a:r>
            <a:endParaRPr lang="en-US" dirty="0"/>
          </a:p>
          <a:p>
            <a:endParaRPr lang="en-US" dirty="0"/>
          </a:p>
        </p:txBody>
      </p:sp>
    </p:spTree>
    <p:extLst>
      <p:ext uri="{BB962C8B-B14F-4D97-AF65-F5344CB8AC3E}">
        <p14:creationId xmlns:p14="http://schemas.microsoft.com/office/powerpoint/2010/main" val="199177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4CS Resolution Website and Handbook</a:t>
            </a:r>
            <a:endParaRPr lang="en-US" dirty="0"/>
          </a:p>
        </p:txBody>
      </p:sp>
      <p:sp>
        <p:nvSpPr>
          <p:cNvPr id="3" name="Content Placeholder 2"/>
          <p:cNvSpPr>
            <a:spLocks noGrp="1"/>
          </p:cNvSpPr>
          <p:nvPr>
            <p:ph idx="1"/>
          </p:nvPr>
        </p:nvSpPr>
        <p:spPr/>
        <p:txBody>
          <a:bodyPr/>
          <a:lstStyle/>
          <a:p>
            <a:r>
              <a:rPr lang="en-US" dirty="0">
                <a:hlinkClick r:id="rId2"/>
              </a:rPr>
              <a:t>http://ccccs.org/members/</a:t>
            </a:r>
            <a:r>
              <a:rPr lang="en-US" dirty="0" smtClean="0">
                <a:hlinkClick r:id="rId2"/>
              </a:rPr>
              <a:t>index.html</a:t>
            </a:r>
            <a:r>
              <a:rPr lang="en-US" dirty="0" smtClean="0"/>
              <a:t> </a:t>
            </a:r>
            <a:endParaRPr lang="en-US" dirty="0"/>
          </a:p>
        </p:txBody>
      </p:sp>
    </p:spTree>
    <p:extLst>
      <p:ext uri="{BB962C8B-B14F-4D97-AF65-F5344CB8AC3E}">
        <p14:creationId xmlns:p14="http://schemas.microsoft.com/office/powerpoint/2010/main" val="2357721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Resolutions Under Consideration</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400" dirty="0"/>
              <a:t>2015-2016 </a:t>
            </a:r>
            <a:r>
              <a:rPr lang="en-US" sz="2400" dirty="0" smtClean="0"/>
              <a:t>Resolutions</a:t>
            </a:r>
            <a:endParaRPr lang="en-US" sz="2400" dirty="0"/>
          </a:p>
          <a:p>
            <a:pPr marL="914400" lvl="1" indent="-457200">
              <a:buFont typeface="+mj-lt"/>
              <a:buAutoNum type="arabicPeriod"/>
            </a:pPr>
            <a:r>
              <a:rPr lang="en-US" sz="2400" dirty="0"/>
              <a:t>2015-02 Classified Professionals (Merced College)</a:t>
            </a:r>
          </a:p>
          <a:p>
            <a:endParaRPr lang="en-US" dirty="0"/>
          </a:p>
        </p:txBody>
      </p:sp>
    </p:spTree>
    <p:extLst>
      <p:ext uri="{BB962C8B-B14F-4D97-AF65-F5344CB8AC3E}">
        <p14:creationId xmlns:p14="http://schemas.microsoft.com/office/powerpoint/2010/main" val="4071451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a Resolution</a:t>
            </a:r>
            <a:endParaRPr lang="en-US" dirty="0"/>
          </a:p>
        </p:txBody>
      </p:sp>
      <p:sp>
        <p:nvSpPr>
          <p:cNvPr id="3" name="Content Placeholder 2"/>
          <p:cNvSpPr>
            <a:spLocks noGrp="1"/>
          </p:cNvSpPr>
          <p:nvPr>
            <p:ph idx="1"/>
          </p:nvPr>
        </p:nvSpPr>
        <p:spPr/>
        <p:txBody>
          <a:bodyPr/>
          <a:lstStyle/>
          <a:p>
            <a:r>
              <a:rPr lang="en-US" dirty="0" smtClean="0"/>
              <a:t>Using your copy of the handbook that contains a section on how to write a resolution, we will use this time to comment on existing resolutions and brainstorm topics for new resolutions</a:t>
            </a:r>
            <a:endParaRPr lang="en-US" dirty="0"/>
          </a:p>
        </p:txBody>
      </p:sp>
    </p:spTree>
    <p:extLst>
      <p:ext uri="{BB962C8B-B14F-4D97-AF65-F5344CB8AC3E}">
        <p14:creationId xmlns:p14="http://schemas.microsoft.com/office/powerpoint/2010/main" val="4280304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Will We do With our Resolutions?</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a:t>We can publish them on the 4CS website</a:t>
            </a:r>
          </a:p>
          <a:p>
            <a:r>
              <a:rPr lang="en-US" dirty="0"/>
              <a:t>We can deliver them to our representatives on Consultation Council</a:t>
            </a:r>
          </a:p>
          <a:p>
            <a:r>
              <a:rPr lang="en-US" dirty="0"/>
              <a:t>And/or we can submit them directly to the Chancellor</a:t>
            </a:r>
          </a:p>
          <a:p>
            <a:r>
              <a:rPr lang="en-US" dirty="0"/>
              <a:t>Most importantly, they can serve to connect classified senates to each other and provide an information clearing house on a variety of subjects that will serve as a resource for local senates</a:t>
            </a:r>
          </a:p>
        </p:txBody>
      </p:sp>
    </p:spTree>
    <p:extLst>
      <p:ext uri="{BB962C8B-B14F-4D97-AF65-F5344CB8AC3E}">
        <p14:creationId xmlns:p14="http://schemas.microsoft.com/office/powerpoint/2010/main" val="2530454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smtClean="0"/>
              <a:t>Make resolutions an agenda item for your local senate to educate your members and encourage them to write one of their own!</a:t>
            </a:r>
          </a:p>
          <a:p>
            <a:r>
              <a:rPr lang="en-US" dirty="0" smtClean="0"/>
              <a:t>Plan to make at least one member of your senate attend the Classified Leadership Institute in June so that we will have a full voting contingent</a:t>
            </a:r>
            <a:endParaRPr lang="en-US" dirty="0"/>
          </a:p>
        </p:txBody>
      </p:sp>
    </p:spTree>
    <p:extLst>
      <p:ext uri="{BB962C8B-B14F-4D97-AF65-F5344CB8AC3E}">
        <p14:creationId xmlns:p14="http://schemas.microsoft.com/office/powerpoint/2010/main" val="952712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55946" y="340893"/>
            <a:ext cx="3431146" cy="1793167"/>
          </a:xfrm>
        </p:spPr>
        <p:txBody>
          <a:bodyPr>
            <a:noAutofit/>
          </a:bodyPr>
          <a:lstStyle/>
          <a:p>
            <a:r>
              <a:rPr lang="en-US" sz="3200" dirty="0" smtClean="0">
                <a:solidFill>
                  <a:schemeClr val="accent1">
                    <a:lumMod val="50000"/>
                  </a:schemeClr>
                </a:solidFill>
              </a:rPr>
              <a:t>4CS Resolutions and what we hope to accomplish today</a:t>
            </a:r>
            <a:endParaRPr lang="en-US" sz="3200" dirty="0">
              <a:solidFill>
                <a:schemeClr val="accent1">
                  <a:lumMod val="50000"/>
                </a:schemeClr>
              </a:solidFill>
            </a:endParaRPr>
          </a:p>
        </p:txBody>
      </p:sp>
      <p:graphicFrame>
        <p:nvGraphicFramePr>
          <p:cNvPr id="4" name="Diagram 3"/>
          <p:cNvGraphicFramePr/>
          <p:nvPr>
            <p:extLst>
              <p:ext uri="{D42A27DB-BD31-4B8C-83A1-F6EECF244321}">
                <p14:modId xmlns:p14="http://schemas.microsoft.com/office/powerpoint/2010/main" val="706685071"/>
              </p:ext>
            </p:extLst>
          </p:nvPr>
        </p:nvGraphicFramePr>
        <p:xfrm>
          <a:off x="4777355" y="568161"/>
          <a:ext cx="3029999" cy="15658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55946" y="2343588"/>
            <a:ext cx="7841593" cy="3416320"/>
          </a:xfrm>
          <a:prstGeom prst="rect">
            <a:avLst/>
          </a:prstGeom>
          <a:noFill/>
        </p:spPr>
        <p:txBody>
          <a:bodyPr wrap="square" rtlCol="0">
            <a:spAutoFit/>
          </a:bodyPr>
          <a:lstStyle/>
          <a:p>
            <a:pPr marL="457200" indent="-457200">
              <a:buFont typeface="+mj-lt"/>
              <a:buAutoNum type="arabicPeriod"/>
            </a:pPr>
            <a:r>
              <a:rPr lang="en-US" sz="2400" dirty="0" smtClean="0"/>
              <a:t>Overview of the plenary process in the context of Governance</a:t>
            </a:r>
          </a:p>
          <a:p>
            <a:pPr marL="457200" indent="-457200">
              <a:buFont typeface="+mj-lt"/>
              <a:buAutoNum type="arabicPeriod"/>
            </a:pPr>
            <a:r>
              <a:rPr lang="en-US" sz="2400" dirty="0" smtClean="0"/>
              <a:t>Progress to date</a:t>
            </a:r>
          </a:p>
          <a:p>
            <a:pPr marL="457200" indent="-457200">
              <a:buFont typeface="+mj-lt"/>
              <a:buAutoNum type="arabicPeriod"/>
            </a:pPr>
            <a:r>
              <a:rPr lang="en-US" sz="2400" dirty="0" smtClean="0"/>
              <a:t>4CS Resolution Handbook and Website</a:t>
            </a:r>
          </a:p>
          <a:p>
            <a:pPr marL="457200" indent="-457200">
              <a:buFont typeface="+mj-lt"/>
              <a:buAutoNum type="arabicPeriod"/>
            </a:pPr>
            <a:r>
              <a:rPr lang="en-US" sz="2400" dirty="0" smtClean="0"/>
              <a:t>How to write and submit a resolution for consideration for the plenary session</a:t>
            </a:r>
          </a:p>
          <a:p>
            <a:pPr marL="457200" indent="-457200">
              <a:buFont typeface="+mj-lt"/>
              <a:buAutoNum type="arabicPeriod"/>
            </a:pPr>
            <a:r>
              <a:rPr lang="en-US" sz="2400" dirty="0" smtClean="0"/>
              <a:t>2015-2016 Resolutions</a:t>
            </a:r>
          </a:p>
          <a:p>
            <a:pPr marL="914400" lvl="1" indent="-457200">
              <a:buFont typeface="+mj-lt"/>
              <a:buAutoNum type="arabicPeriod"/>
            </a:pPr>
            <a:r>
              <a:rPr lang="en-US" sz="2400" dirty="0" smtClean="0"/>
              <a:t>2015-02 Classified Professionals (Merced College)</a:t>
            </a:r>
          </a:p>
          <a:p>
            <a:pPr marL="457200" indent="-457200">
              <a:buFont typeface="+mj-lt"/>
              <a:buAutoNum type="arabicPeriod"/>
            </a:pPr>
            <a:r>
              <a:rPr lang="en-US" sz="2400" dirty="0" smtClean="0"/>
              <a:t>Next Steps</a:t>
            </a:r>
            <a:endParaRPr lang="en-US" sz="2400" dirty="0"/>
          </a:p>
        </p:txBody>
      </p:sp>
    </p:spTree>
    <p:extLst>
      <p:ext uri="{BB962C8B-B14F-4D97-AF65-F5344CB8AC3E}">
        <p14:creationId xmlns:p14="http://schemas.microsoft.com/office/powerpoint/2010/main" val="3004069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Governance at the State Level</a:t>
            </a:r>
            <a:endParaRPr lang="en-US" dirty="0"/>
          </a:p>
        </p:txBody>
      </p:sp>
      <p:sp>
        <p:nvSpPr>
          <p:cNvPr id="3" name="Content Placeholder 2"/>
          <p:cNvSpPr>
            <a:spLocks noGrp="1"/>
          </p:cNvSpPr>
          <p:nvPr>
            <p:ph idx="1"/>
          </p:nvPr>
        </p:nvSpPr>
        <p:spPr/>
        <p:txBody>
          <a:bodyPr/>
          <a:lstStyle/>
          <a:p>
            <a:r>
              <a:rPr lang="en-US" dirty="0" smtClean="0"/>
              <a:t>Board of Governors</a:t>
            </a:r>
          </a:p>
          <a:p>
            <a:r>
              <a:rPr lang="en-US" dirty="0" smtClean="0"/>
              <a:t>Consultation Council</a:t>
            </a:r>
            <a:endParaRPr lang="en-US" dirty="0"/>
          </a:p>
        </p:txBody>
      </p:sp>
    </p:spTree>
    <p:extLst>
      <p:ext uri="{BB962C8B-B14F-4D97-AF65-F5344CB8AC3E}">
        <p14:creationId xmlns:p14="http://schemas.microsoft.com/office/powerpoint/2010/main" val="2720134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Board of Governors</a:t>
            </a:r>
            <a:endParaRPr lang="en-US" dirty="0"/>
          </a:p>
        </p:txBody>
      </p:sp>
      <p:sp>
        <p:nvSpPr>
          <p:cNvPr id="3" name="Content Placeholder 2"/>
          <p:cNvSpPr>
            <a:spLocks noGrp="1"/>
          </p:cNvSpPr>
          <p:nvPr>
            <p:ph idx="1"/>
          </p:nvPr>
        </p:nvSpPr>
        <p:spPr/>
        <p:txBody>
          <a:bodyPr/>
          <a:lstStyle/>
          <a:p>
            <a:r>
              <a:rPr lang="en-US" dirty="0"/>
              <a:t>The California Community Colleges Board of Governors sets policy and provides guidance for the 72 districts and </a:t>
            </a:r>
            <a:r>
              <a:rPr lang="en-US" dirty="0" smtClean="0"/>
              <a:t>113 </a:t>
            </a:r>
            <a:r>
              <a:rPr lang="en-US" dirty="0"/>
              <a:t>colleges that constitute the system. </a:t>
            </a:r>
          </a:p>
        </p:txBody>
      </p:sp>
    </p:spTree>
    <p:extLst>
      <p:ext uri="{BB962C8B-B14F-4D97-AF65-F5344CB8AC3E}">
        <p14:creationId xmlns:p14="http://schemas.microsoft.com/office/powerpoint/2010/main" val="2721555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Board of Governors and Consultation Council</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California Community Colleges is guided by a process of shared governance.</a:t>
            </a:r>
          </a:p>
          <a:p>
            <a:r>
              <a:rPr lang="en-US" dirty="0"/>
              <a:t>The board of governors maintains a consultation process to ensure representatives from all levels of the system have an opportunity to advise the chancellor on state policy decisions. The chancellor considers this information prior to making final recommendations to the board.</a:t>
            </a:r>
          </a:p>
          <a:p>
            <a:r>
              <a:rPr lang="en-US" dirty="0"/>
              <a:t>This process has evolved over the years into a </a:t>
            </a:r>
            <a:r>
              <a:rPr lang="en-US" dirty="0">
                <a:hlinkClick r:id="rId2"/>
              </a:rPr>
              <a:t>Consultation Council</a:t>
            </a:r>
            <a:r>
              <a:rPr lang="en-US" dirty="0"/>
              <a:t> composed of 18 representatives of institutional groups such as trustees, executive officers, students, administrators, business officers, student services officers, instructional officers, and representative organizations such as faculty and staff unions and associations. The council is chaired by state Chancellor Brice W. Harris and meets once per month to review and evaluate policy proposals and related issues.</a:t>
            </a:r>
          </a:p>
          <a:p>
            <a:r>
              <a:rPr lang="en-US" dirty="0"/>
              <a:t>Each of the 72 community college districts has a locally-elected board of trustees. These individuals are responsive to members of their community. Trustees also oversee the operations and budgets of local colleges within their districts. </a:t>
            </a:r>
          </a:p>
        </p:txBody>
      </p:sp>
    </p:spTree>
    <p:extLst>
      <p:ext uri="{BB962C8B-B14F-4D97-AF65-F5344CB8AC3E}">
        <p14:creationId xmlns:p14="http://schemas.microsoft.com/office/powerpoint/2010/main" val="449455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Title 5 and Classified Participation in Governance</a:t>
            </a:r>
            <a:endParaRPr lang="en-US" dirty="0"/>
          </a:p>
        </p:txBody>
      </p:sp>
      <p:sp>
        <p:nvSpPr>
          <p:cNvPr id="3" name="Content Placeholder 2"/>
          <p:cNvSpPr>
            <a:spLocks noGrp="1"/>
          </p:cNvSpPr>
          <p:nvPr>
            <p:ph idx="1"/>
          </p:nvPr>
        </p:nvSpPr>
        <p:spPr/>
        <p:txBody>
          <a:bodyPr/>
          <a:lstStyle/>
          <a:p>
            <a:r>
              <a:rPr lang="en-US" dirty="0"/>
              <a:t>Title 5, Section 51023.5 specifically requires that the District’s Board of Trustees “adopt policies and procedures that provide district and college staff the opportunity to participate effectively in district and college governance,” on matters “that the governing board reasonably determines, in consultation with staff, have or will have a significant effect on staff.” </a:t>
            </a:r>
          </a:p>
        </p:txBody>
      </p:sp>
    </p:spTree>
    <p:extLst>
      <p:ext uri="{BB962C8B-B14F-4D97-AF65-F5344CB8AC3E}">
        <p14:creationId xmlns:p14="http://schemas.microsoft.com/office/powerpoint/2010/main" val="4166900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Classified Representation on Consultation Council</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CFT/AFT Representative</a:t>
            </a:r>
          </a:p>
          <a:p>
            <a:pPr marL="0" indent="0">
              <a:buNone/>
            </a:pPr>
            <a:r>
              <a:rPr lang="en-US" b="1" dirty="0"/>
              <a:t> </a:t>
            </a:r>
            <a:r>
              <a:rPr lang="en-US" b="1" dirty="0" smtClean="0"/>
              <a:t>  </a:t>
            </a:r>
            <a:r>
              <a:rPr lang="en-US" dirty="0" smtClean="0"/>
              <a:t>Thomas </a:t>
            </a:r>
            <a:r>
              <a:rPr lang="en-US" dirty="0"/>
              <a:t>Hamilton, President</a:t>
            </a:r>
          </a:p>
          <a:p>
            <a:pPr marL="0" indent="0">
              <a:buNone/>
            </a:pPr>
            <a:r>
              <a:rPr lang="en-US" dirty="0"/>
              <a:t>   Long Beach Council of Classified Employees</a:t>
            </a:r>
          </a:p>
          <a:p>
            <a:pPr marL="0" indent="0">
              <a:buNone/>
            </a:pPr>
            <a:r>
              <a:rPr lang="en-US" dirty="0"/>
              <a:t>   4421 East Village Road</a:t>
            </a:r>
          </a:p>
          <a:p>
            <a:pPr marL="0" indent="0">
              <a:buNone/>
            </a:pPr>
            <a:r>
              <a:rPr lang="en-US" dirty="0"/>
              <a:t>   Long Beach, CA 90808</a:t>
            </a:r>
          </a:p>
          <a:p>
            <a:pPr marL="0" indent="0">
              <a:buNone/>
            </a:pPr>
            <a:r>
              <a:rPr lang="en-US" dirty="0"/>
              <a:t>   (562) 938.3138</a:t>
            </a:r>
          </a:p>
          <a:p>
            <a:pPr marL="0" indent="0">
              <a:buNone/>
            </a:pPr>
            <a:r>
              <a:rPr lang="en-US" dirty="0"/>
              <a:t>   email: </a:t>
            </a:r>
            <a:r>
              <a:rPr lang="en-US" dirty="0">
                <a:hlinkClick r:id="rId2"/>
              </a:rPr>
              <a:t>thamilton@lbcc.edu</a:t>
            </a:r>
            <a:endParaRPr lang="en-US" dirty="0"/>
          </a:p>
          <a:p>
            <a:endParaRPr lang="en-US" dirty="0"/>
          </a:p>
          <a:p>
            <a:r>
              <a:rPr lang="en-US" b="1" dirty="0"/>
              <a:t>CSEA Representative</a:t>
            </a:r>
            <a:r>
              <a:rPr lang="en-US" dirty="0"/>
              <a:t/>
            </a:r>
            <a:br>
              <a:rPr lang="en-US" dirty="0"/>
            </a:br>
            <a:r>
              <a:rPr lang="en-US" dirty="0"/>
              <a:t>Manuel </a:t>
            </a:r>
            <a:r>
              <a:rPr lang="en-US" dirty="0" err="1"/>
              <a:t>Payan</a:t>
            </a:r>
            <a:r>
              <a:rPr lang="en-US" dirty="0"/>
              <a:t> </a:t>
            </a:r>
            <a:br>
              <a:rPr lang="en-US" dirty="0"/>
            </a:br>
            <a:r>
              <a:rPr lang="en-US" dirty="0"/>
              <a:t>5372 Feather River Drive </a:t>
            </a:r>
            <a:br>
              <a:rPr lang="en-US" dirty="0"/>
            </a:br>
            <a:r>
              <a:rPr lang="en-US" dirty="0"/>
              <a:t>Stockton, CA 95219</a:t>
            </a:r>
            <a:br>
              <a:rPr lang="en-US" dirty="0"/>
            </a:br>
            <a:r>
              <a:rPr lang="en-US" dirty="0"/>
              <a:t>(209) 986.0483 </a:t>
            </a:r>
            <a:br>
              <a:rPr lang="en-US" dirty="0"/>
            </a:br>
            <a:r>
              <a:rPr lang="en-US" dirty="0"/>
              <a:t>email: </a:t>
            </a:r>
            <a:r>
              <a:rPr lang="en-US" dirty="0">
                <a:hlinkClick r:id="rId3"/>
              </a:rPr>
              <a:t>m_s_payan71@yahoo.com</a:t>
            </a:r>
            <a:endParaRPr lang="en-US" dirty="0"/>
          </a:p>
          <a:p>
            <a:endParaRPr lang="en-US" dirty="0"/>
          </a:p>
        </p:txBody>
      </p:sp>
    </p:spTree>
    <p:extLst>
      <p:ext uri="{BB962C8B-B14F-4D97-AF65-F5344CB8AC3E}">
        <p14:creationId xmlns:p14="http://schemas.microsoft.com/office/powerpoint/2010/main" val="4069594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Classified Senates Provide Input into the Governance Process?</a:t>
            </a:r>
            <a:endParaRPr lang="en-US" dirty="0"/>
          </a:p>
        </p:txBody>
      </p:sp>
      <p:sp>
        <p:nvSpPr>
          <p:cNvPr id="3" name="Content Placeholder 2"/>
          <p:cNvSpPr>
            <a:spLocks noGrp="1"/>
          </p:cNvSpPr>
          <p:nvPr>
            <p:ph idx="1"/>
          </p:nvPr>
        </p:nvSpPr>
        <p:spPr/>
        <p:txBody>
          <a:bodyPr>
            <a:normAutofit fontScale="92500" lnSpcReduction="20000"/>
          </a:bodyPr>
          <a:lstStyle/>
          <a:p>
            <a:r>
              <a:rPr lang="en-US" dirty="0"/>
              <a:t>Right now there is no organized, institutionalized process for input at Consultation Council for classified senates</a:t>
            </a:r>
          </a:p>
          <a:p>
            <a:r>
              <a:rPr lang="en-US" dirty="0"/>
              <a:t>Academic Senates have a resolution process that we can adapt to fit our needs</a:t>
            </a:r>
          </a:p>
          <a:p>
            <a:r>
              <a:rPr lang="en-US" dirty="0"/>
              <a:t>We can lobby to be included at Consultation Council, but it would probably be more effective to begin demonstrating that we have an important perspective that should be included</a:t>
            </a:r>
          </a:p>
          <a:p>
            <a:r>
              <a:rPr lang="en-US" dirty="0"/>
              <a:t>The resolution process is a powerful way for us to demonstrate that participation</a:t>
            </a:r>
          </a:p>
          <a:p>
            <a:endParaRPr lang="en-US" dirty="0"/>
          </a:p>
        </p:txBody>
      </p:sp>
    </p:spTree>
    <p:extLst>
      <p:ext uri="{BB962C8B-B14F-4D97-AF65-F5344CB8AC3E}">
        <p14:creationId xmlns:p14="http://schemas.microsoft.com/office/powerpoint/2010/main" val="3901351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will the Resolution Process Work?</a:t>
            </a:r>
            <a:endParaRPr lang="en-US" dirty="0"/>
          </a:p>
        </p:txBody>
      </p:sp>
      <p:sp>
        <p:nvSpPr>
          <p:cNvPr id="3" name="Content Placeholder 2"/>
          <p:cNvSpPr>
            <a:spLocks noGrp="1"/>
          </p:cNvSpPr>
          <p:nvPr>
            <p:ph idx="1"/>
          </p:nvPr>
        </p:nvSpPr>
        <p:spPr/>
        <p:txBody>
          <a:bodyPr>
            <a:normAutofit fontScale="92500" lnSpcReduction="20000"/>
          </a:bodyPr>
          <a:lstStyle/>
          <a:p>
            <a:r>
              <a:rPr lang="en-US" dirty="0"/>
              <a:t>4CS has added a new standing committee, a Resolutions Committee</a:t>
            </a:r>
          </a:p>
          <a:p>
            <a:r>
              <a:rPr lang="en-US" dirty="0" smtClean="0"/>
              <a:t>Senates have voted </a:t>
            </a:r>
            <a:r>
              <a:rPr lang="en-US" dirty="0"/>
              <a:t>on whether or not to institute a resolution process</a:t>
            </a:r>
          </a:p>
          <a:p>
            <a:r>
              <a:rPr lang="en-US" dirty="0"/>
              <a:t>Going forward, the Resolutions Committee </a:t>
            </a:r>
            <a:r>
              <a:rPr lang="en-US" dirty="0" smtClean="0"/>
              <a:t>will </a:t>
            </a:r>
            <a:r>
              <a:rPr lang="en-US" dirty="0"/>
              <a:t>receive resolutions from local senates to be considered and voted upon at a plenary session.</a:t>
            </a:r>
          </a:p>
          <a:p>
            <a:r>
              <a:rPr lang="en-US" dirty="0"/>
              <a:t>The Resolutions Committee may also initiate the process, but a Resolution will not become part of the  permanent record until all senates have </a:t>
            </a:r>
            <a:r>
              <a:rPr lang="en-US" dirty="0" smtClean="0"/>
              <a:t>voted (same for locally-generated resolutions)</a:t>
            </a:r>
            <a:endParaRPr lang="en-US" dirty="0"/>
          </a:p>
          <a:p>
            <a:endParaRPr lang="en-US" dirty="0"/>
          </a:p>
        </p:txBody>
      </p:sp>
    </p:spTree>
    <p:extLst>
      <p:ext uri="{BB962C8B-B14F-4D97-AF65-F5344CB8AC3E}">
        <p14:creationId xmlns:p14="http://schemas.microsoft.com/office/powerpoint/2010/main" val="1955627854"/>
      </p:ext>
    </p:extLst>
  </p:cSld>
  <p:clrMapOvr>
    <a:masterClrMapping/>
  </p:clrMapOvr>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TotalTime>
  <Words>756</Words>
  <Application>Microsoft Macintosh PowerPoint</Application>
  <PresentationFormat>On-screen Show (4:3)</PresentationFormat>
  <Paragraphs>87</Paragraphs>
  <Slides>16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California Community Colleges Classified Senate</vt:lpstr>
      <vt:lpstr>4CS Resolutions and what we hope to accomplish today</vt:lpstr>
      <vt:lpstr>Governance at the State Level</vt:lpstr>
      <vt:lpstr>About the Board of Governors</vt:lpstr>
      <vt:lpstr>Board of Governors and Consultation Council</vt:lpstr>
      <vt:lpstr>Title 5 and Classified Participation in Governance</vt:lpstr>
      <vt:lpstr>Classified Representation on Consultation Council</vt:lpstr>
      <vt:lpstr>How do Classified Senates Provide Input into the Governance Process?</vt:lpstr>
      <vt:lpstr>How will the Resolution Process Work?</vt:lpstr>
      <vt:lpstr>4CS Resolutions Process</vt:lpstr>
      <vt:lpstr>How Will Local Senates and the 4CS Executive Committee  Become Informed on the Issue(s)?</vt:lpstr>
      <vt:lpstr>4CS Resolution Website and Handbook</vt:lpstr>
      <vt:lpstr>Resolutions Under Consideration</vt:lpstr>
      <vt:lpstr>How to Write a Resolution</vt:lpstr>
      <vt:lpstr>What Will We do With our Resolutions? </vt:lpstr>
      <vt:lpstr>Next Steps</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4CS Resolutions Process</dc:title>
  <dc:creator>4CS Secretary</dc:creator>
  <cp:lastModifiedBy>Microsoft Office User</cp:lastModifiedBy>
  <cp:revision>18</cp:revision>
  <cp:lastPrinted>2016-06-21T18:49:51Z</cp:lastPrinted>
  <dcterms:created xsi:type="dcterms:W3CDTF">2015-04-21T22:56:50Z</dcterms:created>
  <dcterms:modified xsi:type="dcterms:W3CDTF">2016-06-21T18:50:30Z</dcterms:modified>
</cp:coreProperties>
</file>